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95" r:id="rId2"/>
    <p:sldId id="296" r:id="rId3"/>
    <p:sldId id="289" r:id="rId4"/>
    <p:sldId id="297" r:id="rId5"/>
    <p:sldId id="298" r:id="rId6"/>
    <p:sldId id="269" r:id="rId7"/>
    <p:sldId id="259" r:id="rId8"/>
    <p:sldId id="270" r:id="rId9"/>
    <p:sldId id="272" r:id="rId10"/>
    <p:sldId id="273" r:id="rId11"/>
    <p:sldId id="271" r:id="rId12"/>
    <p:sldId id="274" r:id="rId13"/>
    <p:sldId id="275" r:id="rId14"/>
    <p:sldId id="276" r:id="rId15"/>
    <p:sldId id="277" r:id="rId16"/>
    <p:sldId id="278" r:id="rId17"/>
    <p:sldId id="281" r:id="rId18"/>
    <p:sldId id="279" r:id="rId19"/>
    <p:sldId id="282" r:id="rId20"/>
    <p:sldId id="299" r:id="rId21"/>
    <p:sldId id="283" r:id="rId22"/>
    <p:sldId id="284" r:id="rId23"/>
    <p:sldId id="285" r:id="rId24"/>
    <p:sldId id="286" r:id="rId25"/>
  </p:sldIdLst>
  <p:sldSz cx="12192000" cy="6858000"/>
  <p:notesSz cx="6858000" cy="9144000"/>
  <p:embeddedFontLst>
    <p:embeddedFont>
      <p:font typeface="#9Slide02 Noi dung dai" panose="020B0604020202020204" charset="0"/>
      <p:regular r:id="rId27"/>
    </p:embeddedFont>
    <p:embeddedFont>
      <p:font typeface="#9Slide02 Tieu de dai" panose="020B0604020202020204" charset="0"/>
      <p:bold r:id="rId28"/>
    </p:embeddedFont>
    <p:embeddedFont>
      <p:font typeface="#9Slide03 BoosterNextFYBlack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iCiel Cadena" panose="0200050300000002000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E3374E"/>
    <a:srgbClr val="D14C5E"/>
    <a:srgbClr val="FF435B"/>
    <a:srgbClr val="EDF5FF"/>
    <a:srgbClr val="FC5497"/>
    <a:srgbClr val="161F5C"/>
    <a:srgbClr val="243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84298" autoAdjust="0"/>
  </p:normalViewPr>
  <p:slideViewPr>
    <p:cSldViewPr showGuides="1">
      <p:cViewPr varScale="1">
        <p:scale>
          <a:sx n="70" d="100"/>
          <a:sy n="70" d="100"/>
        </p:scale>
        <p:origin x="8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317ED-EAE9-45C8-A391-3093B8F5564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1578-51BB-42E8-8461-6373C8544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73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2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FF2C778-92E3-4614-8A39-AD5BFEFB5BC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53EEB5-F7FA-47F0-B557-735668E374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903CFC-C609-4B67-9967-32AFA2A911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A65485-A17F-4321-BB3F-D18933994DE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svg"/><Relationship Id="rId7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42.png"/><Relationship Id="rId4" Type="http://schemas.openxmlformats.org/officeDocument/2006/relationships/image" Target="../media/image1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8.emf"/><Relationship Id="rId7" Type="http://schemas.openxmlformats.org/officeDocument/2006/relationships/image" Target="../media/image4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5.svg"/><Relationship Id="rId7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1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emf"/><Relationship Id="rId11" Type="http://schemas.openxmlformats.org/officeDocument/2006/relationships/image" Target="../media/image12.png"/><Relationship Id="rId5" Type="http://schemas.openxmlformats.org/officeDocument/2006/relationships/image" Target="../media/image4.emf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15.svg"/><Relationship Id="rId15" Type="http://schemas.openxmlformats.org/officeDocument/2006/relationships/image" Target="../media/image28.png"/><Relationship Id="rId10" Type="http://schemas.openxmlformats.org/officeDocument/2006/relationships/image" Target="../media/image24.sv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svg"/><Relationship Id="rId10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49746-A8FE-4AC7-8E6C-800C95329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80" y="728314"/>
            <a:ext cx="11011985" cy="5650564"/>
          </a:xfrm>
          <a:prstGeom prst="rect">
            <a:avLst/>
          </a:prstGeom>
          <a:effectLst>
            <a:outerShdw dist="508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55E2DE-D0EC-4A81-8AB3-39755BEDB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8405" y="16104"/>
            <a:ext cx="10617538" cy="142442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152400" y="4305471"/>
            <a:ext cx="2421610" cy="2906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4893" y="1002121"/>
            <a:ext cx="897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ỦY BAN NHÂN DÂN QUẬN PHÚ NHUẬN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TRƯỜNG TIỂU HỌC NGUYỄN ĐÌNH CHÍNH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380845" y="2452445"/>
            <a:ext cx="7972653" cy="781812"/>
          </a:xfrm>
          <a:custGeom>
            <a:avLst/>
            <a:gdLst/>
            <a:ahLst/>
            <a:cxnLst/>
            <a:rect l="l" t="t" r="r" b="b"/>
            <a:pathLst>
              <a:path w="7972653" h="781812">
                <a:moveTo>
                  <a:pt x="4388968" y="684428"/>
                </a:moveTo>
                <a:cubicBezTo>
                  <a:pt x="4399026" y="684428"/>
                  <a:pt x="4407827" y="685800"/>
                  <a:pt x="4415371" y="688543"/>
                </a:cubicBezTo>
                <a:cubicBezTo>
                  <a:pt x="4422915" y="691286"/>
                  <a:pt x="4428744" y="694601"/>
                  <a:pt x="4432859" y="698487"/>
                </a:cubicBezTo>
                <a:cubicBezTo>
                  <a:pt x="4436974" y="702373"/>
                  <a:pt x="4440174" y="707060"/>
                  <a:pt x="4442460" y="712546"/>
                </a:cubicBezTo>
                <a:cubicBezTo>
                  <a:pt x="4444746" y="718033"/>
                  <a:pt x="4446232" y="722605"/>
                  <a:pt x="4446918" y="726262"/>
                </a:cubicBezTo>
                <a:cubicBezTo>
                  <a:pt x="4447604" y="729920"/>
                  <a:pt x="4447947" y="733349"/>
                  <a:pt x="4447947" y="736549"/>
                </a:cubicBezTo>
                <a:cubicBezTo>
                  <a:pt x="4447947" y="745693"/>
                  <a:pt x="4442917" y="755523"/>
                  <a:pt x="4432859" y="766039"/>
                </a:cubicBezTo>
                <a:cubicBezTo>
                  <a:pt x="4422801" y="776554"/>
                  <a:pt x="4409085" y="781812"/>
                  <a:pt x="4391711" y="781812"/>
                </a:cubicBezTo>
                <a:cubicBezTo>
                  <a:pt x="4372966" y="781812"/>
                  <a:pt x="4359021" y="777240"/>
                  <a:pt x="4349877" y="768096"/>
                </a:cubicBezTo>
                <a:cubicBezTo>
                  <a:pt x="4340733" y="758952"/>
                  <a:pt x="4336161" y="746836"/>
                  <a:pt x="4336161" y="731749"/>
                </a:cubicBezTo>
                <a:cubicBezTo>
                  <a:pt x="4336161" y="730377"/>
                  <a:pt x="4336276" y="728662"/>
                  <a:pt x="4336504" y="726605"/>
                </a:cubicBezTo>
                <a:cubicBezTo>
                  <a:pt x="4336733" y="724548"/>
                  <a:pt x="4337762" y="720776"/>
                  <a:pt x="4339590" y="715289"/>
                </a:cubicBezTo>
                <a:cubicBezTo>
                  <a:pt x="4341419" y="709803"/>
                  <a:pt x="4343934" y="705002"/>
                  <a:pt x="4347134" y="700888"/>
                </a:cubicBezTo>
                <a:cubicBezTo>
                  <a:pt x="4350334" y="696773"/>
                  <a:pt x="4355592" y="693001"/>
                  <a:pt x="4362907" y="689572"/>
                </a:cubicBezTo>
                <a:cubicBezTo>
                  <a:pt x="4370223" y="686143"/>
                  <a:pt x="4378910" y="684428"/>
                  <a:pt x="4388968" y="684428"/>
                </a:cubicBezTo>
                <a:close/>
                <a:moveTo>
                  <a:pt x="205740" y="443027"/>
                </a:moveTo>
                <a:cubicBezTo>
                  <a:pt x="194768" y="443027"/>
                  <a:pt x="184709" y="444856"/>
                  <a:pt x="175565" y="448513"/>
                </a:cubicBezTo>
                <a:cubicBezTo>
                  <a:pt x="173737" y="465887"/>
                  <a:pt x="172822" y="484632"/>
                  <a:pt x="172822" y="504749"/>
                </a:cubicBezTo>
                <a:cubicBezTo>
                  <a:pt x="172822" y="522122"/>
                  <a:pt x="173737" y="536524"/>
                  <a:pt x="175565" y="547954"/>
                </a:cubicBezTo>
                <a:cubicBezTo>
                  <a:pt x="181966" y="549326"/>
                  <a:pt x="189281" y="550012"/>
                  <a:pt x="197511" y="550012"/>
                </a:cubicBezTo>
                <a:cubicBezTo>
                  <a:pt x="237744" y="550012"/>
                  <a:pt x="257861" y="532409"/>
                  <a:pt x="257861" y="497205"/>
                </a:cubicBezTo>
                <a:cubicBezTo>
                  <a:pt x="257861" y="477545"/>
                  <a:pt x="252832" y="463601"/>
                  <a:pt x="242773" y="455371"/>
                </a:cubicBezTo>
                <a:cubicBezTo>
                  <a:pt x="232715" y="447142"/>
                  <a:pt x="220371" y="443027"/>
                  <a:pt x="205740" y="443027"/>
                </a:cubicBezTo>
                <a:close/>
                <a:moveTo>
                  <a:pt x="2176806" y="297637"/>
                </a:moveTo>
                <a:cubicBezTo>
                  <a:pt x="2143430" y="297637"/>
                  <a:pt x="2126743" y="325069"/>
                  <a:pt x="2126743" y="379933"/>
                </a:cubicBezTo>
                <a:cubicBezTo>
                  <a:pt x="2126743" y="401422"/>
                  <a:pt x="2128114" y="413995"/>
                  <a:pt x="2130857" y="417652"/>
                </a:cubicBezTo>
                <a:lnTo>
                  <a:pt x="2230298" y="414223"/>
                </a:lnTo>
                <a:cubicBezTo>
                  <a:pt x="2231212" y="405994"/>
                  <a:pt x="2231670" y="395707"/>
                  <a:pt x="2231670" y="383362"/>
                </a:cubicBezTo>
                <a:cubicBezTo>
                  <a:pt x="2231670" y="326212"/>
                  <a:pt x="2213382" y="297637"/>
                  <a:pt x="2176806" y="297637"/>
                </a:cubicBezTo>
                <a:close/>
                <a:moveTo>
                  <a:pt x="652806" y="297637"/>
                </a:moveTo>
                <a:cubicBezTo>
                  <a:pt x="619430" y="297637"/>
                  <a:pt x="602742" y="325069"/>
                  <a:pt x="602742" y="379933"/>
                </a:cubicBezTo>
                <a:cubicBezTo>
                  <a:pt x="602742" y="401422"/>
                  <a:pt x="604114" y="413995"/>
                  <a:pt x="606857" y="417652"/>
                </a:cubicBezTo>
                <a:lnTo>
                  <a:pt x="706298" y="414223"/>
                </a:lnTo>
                <a:cubicBezTo>
                  <a:pt x="707213" y="405994"/>
                  <a:pt x="707670" y="395707"/>
                  <a:pt x="707670" y="383362"/>
                </a:cubicBezTo>
                <a:cubicBezTo>
                  <a:pt x="707670" y="326212"/>
                  <a:pt x="689382" y="297637"/>
                  <a:pt x="652806" y="297637"/>
                </a:cubicBezTo>
                <a:close/>
                <a:moveTo>
                  <a:pt x="203683" y="282550"/>
                </a:moveTo>
                <a:cubicBezTo>
                  <a:pt x="194996" y="282550"/>
                  <a:pt x="187452" y="284150"/>
                  <a:pt x="181052" y="287350"/>
                </a:cubicBezTo>
                <a:cubicBezTo>
                  <a:pt x="178308" y="311582"/>
                  <a:pt x="176937" y="340614"/>
                  <a:pt x="176937" y="374447"/>
                </a:cubicBezTo>
                <a:cubicBezTo>
                  <a:pt x="180137" y="375361"/>
                  <a:pt x="184252" y="375818"/>
                  <a:pt x="189281" y="375818"/>
                </a:cubicBezTo>
                <a:cubicBezTo>
                  <a:pt x="228600" y="375818"/>
                  <a:pt x="248260" y="360959"/>
                  <a:pt x="248260" y="331241"/>
                </a:cubicBezTo>
                <a:cubicBezTo>
                  <a:pt x="248260" y="314325"/>
                  <a:pt x="243802" y="301981"/>
                  <a:pt x="234887" y="294208"/>
                </a:cubicBezTo>
                <a:cubicBezTo>
                  <a:pt x="225971" y="286436"/>
                  <a:pt x="215570" y="282550"/>
                  <a:pt x="203683" y="282550"/>
                </a:cubicBezTo>
                <a:close/>
                <a:moveTo>
                  <a:pt x="3710178" y="277063"/>
                </a:moveTo>
                <a:cubicBezTo>
                  <a:pt x="3706063" y="277063"/>
                  <a:pt x="3695777" y="277978"/>
                  <a:pt x="3679317" y="279806"/>
                </a:cubicBezTo>
                <a:lnTo>
                  <a:pt x="3679317" y="356616"/>
                </a:lnTo>
                <a:cubicBezTo>
                  <a:pt x="3689375" y="357073"/>
                  <a:pt x="3701492" y="358216"/>
                  <a:pt x="3715665" y="360045"/>
                </a:cubicBezTo>
                <a:cubicBezTo>
                  <a:pt x="3722523" y="371475"/>
                  <a:pt x="3725952" y="384962"/>
                  <a:pt x="3725952" y="400507"/>
                </a:cubicBezTo>
                <a:cubicBezTo>
                  <a:pt x="3725952" y="424739"/>
                  <a:pt x="3717037" y="439369"/>
                  <a:pt x="3699205" y="444398"/>
                </a:cubicBezTo>
                <a:lnTo>
                  <a:pt x="3679317" y="444398"/>
                </a:lnTo>
                <a:lnTo>
                  <a:pt x="3679317" y="521894"/>
                </a:lnTo>
                <a:lnTo>
                  <a:pt x="3689604" y="521894"/>
                </a:lnTo>
                <a:cubicBezTo>
                  <a:pt x="3696919" y="521894"/>
                  <a:pt x="3704463" y="521322"/>
                  <a:pt x="3712236" y="520179"/>
                </a:cubicBezTo>
                <a:cubicBezTo>
                  <a:pt x="3720008" y="519036"/>
                  <a:pt x="3729609" y="516064"/>
                  <a:pt x="3741039" y="511264"/>
                </a:cubicBezTo>
                <a:cubicBezTo>
                  <a:pt x="3752469" y="506463"/>
                  <a:pt x="3762528" y="499948"/>
                  <a:pt x="3771214" y="491719"/>
                </a:cubicBezTo>
                <a:cubicBezTo>
                  <a:pt x="3779901" y="483489"/>
                  <a:pt x="3787331" y="471373"/>
                  <a:pt x="3793503" y="455371"/>
                </a:cubicBezTo>
                <a:cubicBezTo>
                  <a:pt x="3799675" y="439369"/>
                  <a:pt x="3802762" y="420624"/>
                  <a:pt x="3802762" y="399136"/>
                </a:cubicBezTo>
                <a:lnTo>
                  <a:pt x="3802762" y="396392"/>
                </a:lnTo>
                <a:cubicBezTo>
                  <a:pt x="3802304" y="372161"/>
                  <a:pt x="3798990" y="351587"/>
                  <a:pt x="3792817" y="334670"/>
                </a:cubicBezTo>
                <a:cubicBezTo>
                  <a:pt x="3786645" y="317754"/>
                  <a:pt x="3778644" y="305410"/>
                  <a:pt x="3768814" y="297637"/>
                </a:cubicBezTo>
                <a:cubicBezTo>
                  <a:pt x="3758984" y="289865"/>
                  <a:pt x="3749383" y="284493"/>
                  <a:pt x="3740010" y="281521"/>
                </a:cubicBezTo>
                <a:cubicBezTo>
                  <a:pt x="3730638" y="278549"/>
                  <a:pt x="3720694" y="277063"/>
                  <a:pt x="3710178" y="277063"/>
                </a:cubicBezTo>
                <a:close/>
                <a:moveTo>
                  <a:pt x="7247457" y="275006"/>
                </a:moveTo>
                <a:cubicBezTo>
                  <a:pt x="7241971" y="275006"/>
                  <a:pt x="7236142" y="275349"/>
                  <a:pt x="7229969" y="276034"/>
                </a:cubicBezTo>
                <a:cubicBezTo>
                  <a:pt x="7223798" y="276720"/>
                  <a:pt x="7218883" y="277520"/>
                  <a:pt x="7215225" y="278435"/>
                </a:cubicBezTo>
                <a:lnTo>
                  <a:pt x="7210425" y="279806"/>
                </a:lnTo>
                <a:lnTo>
                  <a:pt x="7210425" y="382676"/>
                </a:lnTo>
                <a:cubicBezTo>
                  <a:pt x="7217283" y="384048"/>
                  <a:pt x="7224598" y="384734"/>
                  <a:pt x="7232370" y="384734"/>
                </a:cubicBezTo>
                <a:cubicBezTo>
                  <a:pt x="7276719" y="384734"/>
                  <a:pt x="7298893" y="365074"/>
                  <a:pt x="7298893" y="325755"/>
                </a:cubicBezTo>
                <a:cubicBezTo>
                  <a:pt x="7298893" y="291922"/>
                  <a:pt x="7281748" y="275006"/>
                  <a:pt x="7247457" y="275006"/>
                </a:cubicBezTo>
                <a:close/>
                <a:moveTo>
                  <a:pt x="6791096" y="274320"/>
                </a:moveTo>
                <a:cubicBezTo>
                  <a:pt x="6747205" y="274320"/>
                  <a:pt x="6725259" y="317525"/>
                  <a:pt x="6725259" y="403936"/>
                </a:cubicBezTo>
                <a:cubicBezTo>
                  <a:pt x="6725259" y="413995"/>
                  <a:pt x="6725831" y="424396"/>
                  <a:pt x="6726973" y="435140"/>
                </a:cubicBezTo>
                <a:cubicBezTo>
                  <a:pt x="6728117" y="445884"/>
                  <a:pt x="6730403" y="459143"/>
                  <a:pt x="6733832" y="474916"/>
                </a:cubicBezTo>
                <a:cubicBezTo>
                  <a:pt x="6737261" y="490690"/>
                  <a:pt x="6743433" y="503491"/>
                  <a:pt x="6752348" y="513321"/>
                </a:cubicBezTo>
                <a:cubicBezTo>
                  <a:pt x="6761264" y="523151"/>
                  <a:pt x="6772351" y="528066"/>
                  <a:pt x="6785609" y="528066"/>
                </a:cubicBezTo>
                <a:cubicBezTo>
                  <a:pt x="6803898" y="528066"/>
                  <a:pt x="6818643" y="519151"/>
                  <a:pt x="6829843" y="501320"/>
                </a:cubicBezTo>
                <a:cubicBezTo>
                  <a:pt x="6841045" y="483489"/>
                  <a:pt x="6848132" y="464972"/>
                  <a:pt x="6851104" y="445770"/>
                </a:cubicBezTo>
                <a:cubicBezTo>
                  <a:pt x="6854075" y="426568"/>
                  <a:pt x="6855561" y="406908"/>
                  <a:pt x="6855561" y="386791"/>
                </a:cubicBezTo>
                <a:cubicBezTo>
                  <a:pt x="6855561" y="358445"/>
                  <a:pt x="6850189" y="332613"/>
                  <a:pt x="6839445" y="309296"/>
                </a:cubicBezTo>
                <a:cubicBezTo>
                  <a:pt x="6828701" y="285979"/>
                  <a:pt x="6812584" y="274320"/>
                  <a:pt x="6791096" y="274320"/>
                </a:cubicBezTo>
                <a:close/>
                <a:moveTo>
                  <a:pt x="192024" y="160477"/>
                </a:moveTo>
                <a:cubicBezTo>
                  <a:pt x="209855" y="160477"/>
                  <a:pt x="226657" y="161163"/>
                  <a:pt x="242431" y="162535"/>
                </a:cubicBezTo>
                <a:cubicBezTo>
                  <a:pt x="258204" y="163906"/>
                  <a:pt x="275921" y="167221"/>
                  <a:pt x="295580" y="172479"/>
                </a:cubicBezTo>
                <a:cubicBezTo>
                  <a:pt x="315240" y="177736"/>
                  <a:pt x="332042" y="184594"/>
                  <a:pt x="345987" y="193053"/>
                </a:cubicBezTo>
                <a:cubicBezTo>
                  <a:pt x="359931" y="201511"/>
                  <a:pt x="371704" y="213741"/>
                  <a:pt x="381305" y="229743"/>
                </a:cubicBezTo>
                <a:cubicBezTo>
                  <a:pt x="390906" y="245745"/>
                  <a:pt x="395707" y="264262"/>
                  <a:pt x="395707" y="285293"/>
                </a:cubicBezTo>
                <a:cubicBezTo>
                  <a:pt x="395707" y="303581"/>
                  <a:pt x="393878" y="319697"/>
                  <a:pt x="390221" y="333642"/>
                </a:cubicBezTo>
                <a:cubicBezTo>
                  <a:pt x="386563" y="347586"/>
                  <a:pt x="382334" y="357988"/>
                  <a:pt x="377533" y="364846"/>
                </a:cubicBezTo>
                <a:cubicBezTo>
                  <a:pt x="372733" y="371704"/>
                  <a:pt x="367018" y="377304"/>
                  <a:pt x="360388" y="381648"/>
                </a:cubicBezTo>
                <a:cubicBezTo>
                  <a:pt x="353759" y="385991"/>
                  <a:pt x="348501" y="388620"/>
                  <a:pt x="344615" y="389534"/>
                </a:cubicBezTo>
                <a:cubicBezTo>
                  <a:pt x="340729" y="390449"/>
                  <a:pt x="336728" y="390906"/>
                  <a:pt x="332613" y="390906"/>
                </a:cubicBezTo>
                <a:cubicBezTo>
                  <a:pt x="337185" y="390906"/>
                  <a:pt x="342100" y="391477"/>
                  <a:pt x="347358" y="392620"/>
                </a:cubicBezTo>
                <a:cubicBezTo>
                  <a:pt x="352616" y="393763"/>
                  <a:pt x="359474" y="396507"/>
                  <a:pt x="367932" y="400850"/>
                </a:cubicBezTo>
                <a:cubicBezTo>
                  <a:pt x="376390" y="405193"/>
                  <a:pt x="383820" y="410794"/>
                  <a:pt x="390221" y="417652"/>
                </a:cubicBezTo>
                <a:cubicBezTo>
                  <a:pt x="396621" y="424510"/>
                  <a:pt x="402222" y="434569"/>
                  <a:pt x="407023" y="447827"/>
                </a:cubicBezTo>
                <a:cubicBezTo>
                  <a:pt x="411823" y="461086"/>
                  <a:pt x="414224" y="476631"/>
                  <a:pt x="414224" y="494462"/>
                </a:cubicBezTo>
                <a:cubicBezTo>
                  <a:pt x="414224" y="544297"/>
                  <a:pt x="393307" y="582016"/>
                  <a:pt x="351473" y="607619"/>
                </a:cubicBezTo>
                <a:cubicBezTo>
                  <a:pt x="309639" y="633222"/>
                  <a:pt x="256947" y="646024"/>
                  <a:pt x="193396" y="646024"/>
                </a:cubicBezTo>
                <a:cubicBezTo>
                  <a:pt x="158649" y="646024"/>
                  <a:pt x="125388" y="644423"/>
                  <a:pt x="93612" y="641223"/>
                </a:cubicBezTo>
                <a:cubicBezTo>
                  <a:pt x="61837" y="638023"/>
                  <a:pt x="38634" y="634594"/>
                  <a:pt x="24003" y="630936"/>
                </a:cubicBezTo>
                <a:lnTo>
                  <a:pt x="2058" y="626135"/>
                </a:lnTo>
                <a:cubicBezTo>
                  <a:pt x="686" y="595960"/>
                  <a:pt x="0" y="557098"/>
                  <a:pt x="0" y="509549"/>
                </a:cubicBezTo>
                <a:cubicBezTo>
                  <a:pt x="0" y="391135"/>
                  <a:pt x="4344" y="281407"/>
                  <a:pt x="13031" y="180365"/>
                </a:cubicBezTo>
                <a:cubicBezTo>
                  <a:pt x="13488" y="178537"/>
                  <a:pt x="23203" y="176136"/>
                  <a:pt x="42177" y="173164"/>
                </a:cubicBezTo>
                <a:cubicBezTo>
                  <a:pt x="61151" y="170193"/>
                  <a:pt x="85154" y="167335"/>
                  <a:pt x="114186" y="164592"/>
                </a:cubicBezTo>
                <a:cubicBezTo>
                  <a:pt x="143218" y="161849"/>
                  <a:pt x="169164" y="160477"/>
                  <a:pt x="192024" y="160477"/>
                </a:cubicBezTo>
                <a:close/>
                <a:moveTo>
                  <a:pt x="6321400" y="157734"/>
                </a:moveTo>
                <a:cubicBezTo>
                  <a:pt x="6385407" y="157734"/>
                  <a:pt x="6417411" y="190652"/>
                  <a:pt x="6417411" y="256489"/>
                </a:cubicBezTo>
                <a:lnTo>
                  <a:pt x="6417411" y="513664"/>
                </a:lnTo>
                <a:lnTo>
                  <a:pt x="6420841" y="513664"/>
                </a:lnTo>
                <a:cubicBezTo>
                  <a:pt x="6466103" y="513664"/>
                  <a:pt x="6499249" y="508406"/>
                  <a:pt x="6520281" y="497891"/>
                </a:cubicBezTo>
                <a:cubicBezTo>
                  <a:pt x="6521195" y="498348"/>
                  <a:pt x="6522453" y="498919"/>
                  <a:pt x="6524053" y="499605"/>
                </a:cubicBezTo>
                <a:cubicBezTo>
                  <a:pt x="6525653" y="500291"/>
                  <a:pt x="6528626" y="502234"/>
                  <a:pt x="6532969" y="505435"/>
                </a:cubicBezTo>
                <a:cubicBezTo>
                  <a:pt x="6537312" y="508635"/>
                  <a:pt x="6541084" y="512293"/>
                  <a:pt x="6544284" y="516407"/>
                </a:cubicBezTo>
                <a:cubicBezTo>
                  <a:pt x="6547485" y="520522"/>
                  <a:pt x="6550342" y="526123"/>
                  <a:pt x="6552857" y="533209"/>
                </a:cubicBezTo>
                <a:cubicBezTo>
                  <a:pt x="6555372" y="540296"/>
                  <a:pt x="6556629" y="548183"/>
                  <a:pt x="6556629" y="556870"/>
                </a:cubicBezTo>
                <a:cubicBezTo>
                  <a:pt x="6556629" y="576072"/>
                  <a:pt x="6551371" y="591731"/>
                  <a:pt x="6540855" y="603847"/>
                </a:cubicBezTo>
                <a:cubicBezTo>
                  <a:pt x="6530341" y="615963"/>
                  <a:pt x="6515252" y="624649"/>
                  <a:pt x="6495593" y="629907"/>
                </a:cubicBezTo>
                <a:cubicBezTo>
                  <a:pt x="6475933" y="635165"/>
                  <a:pt x="6457645" y="638594"/>
                  <a:pt x="6440729" y="640194"/>
                </a:cubicBezTo>
                <a:cubicBezTo>
                  <a:pt x="6423812" y="641794"/>
                  <a:pt x="6403238" y="642595"/>
                  <a:pt x="6379007" y="642595"/>
                </a:cubicBezTo>
                <a:cubicBezTo>
                  <a:pt x="6280709" y="642595"/>
                  <a:pt x="6230645" y="614477"/>
                  <a:pt x="6228816" y="558241"/>
                </a:cubicBezTo>
                <a:cubicBezTo>
                  <a:pt x="6227903" y="513436"/>
                  <a:pt x="6227445" y="464744"/>
                  <a:pt x="6227445" y="412166"/>
                </a:cubicBezTo>
                <a:lnTo>
                  <a:pt x="6228816" y="167335"/>
                </a:lnTo>
                <a:cubicBezTo>
                  <a:pt x="6255791" y="160934"/>
                  <a:pt x="6286652" y="157734"/>
                  <a:pt x="6321400" y="157734"/>
                </a:cubicBezTo>
                <a:close/>
                <a:moveTo>
                  <a:pt x="4100703" y="156362"/>
                </a:moveTo>
                <a:cubicBezTo>
                  <a:pt x="4130879" y="156362"/>
                  <a:pt x="4154538" y="163449"/>
                  <a:pt x="4171684" y="177622"/>
                </a:cubicBezTo>
                <a:cubicBezTo>
                  <a:pt x="4188829" y="191795"/>
                  <a:pt x="4197401" y="212369"/>
                  <a:pt x="4197401" y="239344"/>
                </a:cubicBezTo>
                <a:lnTo>
                  <a:pt x="4197401" y="259918"/>
                </a:lnTo>
                <a:lnTo>
                  <a:pt x="4194658" y="611734"/>
                </a:lnTo>
                <a:cubicBezTo>
                  <a:pt x="4194201" y="612648"/>
                  <a:pt x="4193401" y="613677"/>
                  <a:pt x="4192258" y="614820"/>
                </a:cubicBezTo>
                <a:cubicBezTo>
                  <a:pt x="4191115" y="615963"/>
                  <a:pt x="4187914" y="618249"/>
                  <a:pt x="4182656" y="621678"/>
                </a:cubicBezTo>
                <a:cubicBezTo>
                  <a:pt x="4177399" y="625107"/>
                  <a:pt x="4171226" y="628078"/>
                  <a:pt x="4164140" y="630593"/>
                </a:cubicBezTo>
                <a:cubicBezTo>
                  <a:pt x="4157053" y="633108"/>
                  <a:pt x="4146995" y="635394"/>
                  <a:pt x="4133964" y="637451"/>
                </a:cubicBezTo>
                <a:cubicBezTo>
                  <a:pt x="4120934" y="639508"/>
                  <a:pt x="4106418" y="640537"/>
                  <a:pt x="4090416" y="640537"/>
                </a:cubicBezTo>
                <a:cubicBezTo>
                  <a:pt x="4069842" y="640537"/>
                  <a:pt x="4052583" y="637108"/>
                  <a:pt x="4038638" y="630250"/>
                </a:cubicBezTo>
                <a:cubicBezTo>
                  <a:pt x="4024694" y="623392"/>
                  <a:pt x="4014521" y="613562"/>
                  <a:pt x="4008120" y="600761"/>
                </a:cubicBezTo>
                <a:cubicBezTo>
                  <a:pt x="4001719" y="587959"/>
                  <a:pt x="3997262" y="574815"/>
                  <a:pt x="3994747" y="561327"/>
                </a:cubicBezTo>
                <a:cubicBezTo>
                  <a:pt x="3992233" y="547840"/>
                  <a:pt x="3990975" y="532181"/>
                  <a:pt x="3990975" y="514350"/>
                </a:cubicBezTo>
                <a:cubicBezTo>
                  <a:pt x="3990975" y="472288"/>
                  <a:pt x="3992576" y="407137"/>
                  <a:pt x="3995776" y="318897"/>
                </a:cubicBezTo>
                <a:cubicBezTo>
                  <a:pt x="3998976" y="230657"/>
                  <a:pt x="4001719" y="178994"/>
                  <a:pt x="4004005" y="163906"/>
                </a:cubicBezTo>
                <a:cubicBezTo>
                  <a:pt x="4020465" y="158877"/>
                  <a:pt x="4052697" y="156362"/>
                  <a:pt x="4100703" y="156362"/>
                </a:cubicBezTo>
                <a:close/>
                <a:moveTo>
                  <a:pt x="1843278" y="156362"/>
                </a:moveTo>
                <a:cubicBezTo>
                  <a:pt x="1873454" y="156362"/>
                  <a:pt x="1897114" y="163449"/>
                  <a:pt x="1914259" y="177622"/>
                </a:cubicBezTo>
                <a:cubicBezTo>
                  <a:pt x="1931404" y="191795"/>
                  <a:pt x="1939976" y="212369"/>
                  <a:pt x="1939976" y="239344"/>
                </a:cubicBezTo>
                <a:lnTo>
                  <a:pt x="1939976" y="259918"/>
                </a:lnTo>
                <a:lnTo>
                  <a:pt x="1937233" y="611734"/>
                </a:lnTo>
                <a:cubicBezTo>
                  <a:pt x="1936776" y="612648"/>
                  <a:pt x="1935976" y="613677"/>
                  <a:pt x="1934833" y="614820"/>
                </a:cubicBezTo>
                <a:cubicBezTo>
                  <a:pt x="1933690" y="615963"/>
                  <a:pt x="1930489" y="618249"/>
                  <a:pt x="1925232" y="621678"/>
                </a:cubicBezTo>
                <a:cubicBezTo>
                  <a:pt x="1919974" y="625107"/>
                  <a:pt x="1913801" y="628078"/>
                  <a:pt x="1906715" y="630593"/>
                </a:cubicBezTo>
                <a:cubicBezTo>
                  <a:pt x="1899628" y="633108"/>
                  <a:pt x="1889570" y="635394"/>
                  <a:pt x="1876540" y="637451"/>
                </a:cubicBezTo>
                <a:cubicBezTo>
                  <a:pt x="1863510" y="639508"/>
                  <a:pt x="1848993" y="640537"/>
                  <a:pt x="1832992" y="640537"/>
                </a:cubicBezTo>
                <a:cubicBezTo>
                  <a:pt x="1812418" y="640537"/>
                  <a:pt x="1795158" y="637108"/>
                  <a:pt x="1781213" y="630250"/>
                </a:cubicBezTo>
                <a:cubicBezTo>
                  <a:pt x="1767269" y="623392"/>
                  <a:pt x="1757096" y="613562"/>
                  <a:pt x="1750695" y="600761"/>
                </a:cubicBezTo>
                <a:cubicBezTo>
                  <a:pt x="1744295" y="587959"/>
                  <a:pt x="1739837" y="574815"/>
                  <a:pt x="1737322" y="561327"/>
                </a:cubicBezTo>
                <a:cubicBezTo>
                  <a:pt x="1734808" y="547840"/>
                  <a:pt x="1733551" y="532181"/>
                  <a:pt x="1733551" y="514350"/>
                </a:cubicBezTo>
                <a:cubicBezTo>
                  <a:pt x="1733551" y="472288"/>
                  <a:pt x="1735151" y="407137"/>
                  <a:pt x="1738351" y="318897"/>
                </a:cubicBezTo>
                <a:cubicBezTo>
                  <a:pt x="1741551" y="230657"/>
                  <a:pt x="1744295" y="178994"/>
                  <a:pt x="1746581" y="163906"/>
                </a:cubicBezTo>
                <a:cubicBezTo>
                  <a:pt x="1763040" y="158877"/>
                  <a:pt x="1795272" y="156362"/>
                  <a:pt x="1843278" y="156362"/>
                </a:cubicBezTo>
                <a:close/>
                <a:moveTo>
                  <a:pt x="995553" y="156362"/>
                </a:moveTo>
                <a:cubicBezTo>
                  <a:pt x="1025729" y="156362"/>
                  <a:pt x="1049389" y="163449"/>
                  <a:pt x="1066533" y="177622"/>
                </a:cubicBezTo>
                <a:cubicBezTo>
                  <a:pt x="1083679" y="191795"/>
                  <a:pt x="1092251" y="212369"/>
                  <a:pt x="1092251" y="239344"/>
                </a:cubicBezTo>
                <a:lnTo>
                  <a:pt x="1092251" y="259918"/>
                </a:lnTo>
                <a:lnTo>
                  <a:pt x="1089508" y="611734"/>
                </a:lnTo>
                <a:cubicBezTo>
                  <a:pt x="1089051" y="612648"/>
                  <a:pt x="1088251" y="613677"/>
                  <a:pt x="1087108" y="614820"/>
                </a:cubicBezTo>
                <a:cubicBezTo>
                  <a:pt x="1085965" y="615963"/>
                  <a:pt x="1082764" y="618249"/>
                  <a:pt x="1077506" y="621678"/>
                </a:cubicBezTo>
                <a:cubicBezTo>
                  <a:pt x="1072249" y="625107"/>
                  <a:pt x="1066076" y="628078"/>
                  <a:pt x="1058990" y="630593"/>
                </a:cubicBezTo>
                <a:cubicBezTo>
                  <a:pt x="1051903" y="633108"/>
                  <a:pt x="1041845" y="635394"/>
                  <a:pt x="1028815" y="637451"/>
                </a:cubicBezTo>
                <a:cubicBezTo>
                  <a:pt x="1015784" y="639508"/>
                  <a:pt x="1001268" y="640537"/>
                  <a:pt x="985266" y="640537"/>
                </a:cubicBezTo>
                <a:cubicBezTo>
                  <a:pt x="964692" y="640537"/>
                  <a:pt x="947433" y="637108"/>
                  <a:pt x="933489" y="630250"/>
                </a:cubicBezTo>
                <a:cubicBezTo>
                  <a:pt x="919544" y="623392"/>
                  <a:pt x="909371" y="613562"/>
                  <a:pt x="902970" y="600761"/>
                </a:cubicBezTo>
                <a:cubicBezTo>
                  <a:pt x="896569" y="587959"/>
                  <a:pt x="892112" y="574815"/>
                  <a:pt x="889597" y="561327"/>
                </a:cubicBezTo>
                <a:cubicBezTo>
                  <a:pt x="887082" y="547840"/>
                  <a:pt x="885825" y="532181"/>
                  <a:pt x="885825" y="514350"/>
                </a:cubicBezTo>
                <a:cubicBezTo>
                  <a:pt x="885825" y="472288"/>
                  <a:pt x="887425" y="407137"/>
                  <a:pt x="890626" y="318897"/>
                </a:cubicBezTo>
                <a:cubicBezTo>
                  <a:pt x="893826" y="230657"/>
                  <a:pt x="896569" y="178994"/>
                  <a:pt x="898855" y="163906"/>
                </a:cubicBezTo>
                <a:cubicBezTo>
                  <a:pt x="915315" y="158877"/>
                  <a:pt x="947547" y="156362"/>
                  <a:pt x="995553" y="156362"/>
                </a:cubicBezTo>
                <a:close/>
                <a:moveTo>
                  <a:pt x="7783373" y="155677"/>
                </a:moveTo>
                <a:cubicBezTo>
                  <a:pt x="7838237" y="155677"/>
                  <a:pt x="7880070" y="170536"/>
                  <a:pt x="7908873" y="200254"/>
                </a:cubicBezTo>
                <a:cubicBezTo>
                  <a:pt x="7937677" y="229972"/>
                  <a:pt x="7952079" y="266776"/>
                  <a:pt x="7952079" y="310667"/>
                </a:cubicBezTo>
                <a:cubicBezTo>
                  <a:pt x="7952079" y="355930"/>
                  <a:pt x="7936991" y="398107"/>
                  <a:pt x="7906816" y="437197"/>
                </a:cubicBezTo>
                <a:cubicBezTo>
                  <a:pt x="7876641" y="476288"/>
                  <a:pt x="7835493" y="501320"/>
                  <a:pt x="7783373" y="512293"/>
                </a:cubicBezTo>
                <a:cubicBezTo>
                  <a:pt x="7792059" y="512293"/>
                  <a:pt x="7803375" y="511835"/>
                  <a:pt x="7817319" y="510921"/>
                </a:cubicBezTo>
                <a:cubicBezTo>
                  <a:pt x="7831265" y="510007"/>
                  <a:pt x="7853439" y="505892"/>
                  <a:pt x="7883842" y="498577"/>
                </a:cubicBezTo>
                <a:cubicBezTo>
                  <a:pt x="7914247" y="491261"/>
                  <a:pt x="7936991" y="481432"/>
                  <a:pt x="7952079" y="469087"/>
                </a:cubicBezTo>
                <a:cubicBezTo>
                  <a:pt x="7953451" y="469544"/>
                  <a:pt x="7955280" y="470344"/>
                  <a:pt x="7957565" y="471487"/>
                </a:cubicBezTo>
                <a:cubicBezTo>
                  <a:pt x="7959852" y="472630"/>
                  <a:pt x="7962939" y="476631"/>
                  <a:pt x="7966824" y="483489"/>
                </a:cubicBezTo>
                <a:cubicBezTo>
                  <a:pt x="7970711" y="490347"/>
                  <a:pt x="7972653" y="499262"/>
                  <a:pt x="7972653" y="510235"/>
                </a:cubicBezTo>
                <a:cubicBezTo>
                  <a:pt x="7972653" y="522580"/>
                  <a:pt x="7970596" y="536296"/>
                  <a:pt x="7966481" y="551383"/>
                </a:cubicBezTo>
                <a:cubicBezTo>
                  <a:pt x="7958251" y="580187"/>
                  <a:pt x="7942364" y="602475"/>
                  <a:pt x="7918817" y="618249"/>
                </a:cubicBezTo>
                <a:cubicBezTo>
                  <a:pt x="7895272" y="634022"/>
                  <a:pt x="7857897" y="641909"/>
                  <a:pt x="7806689" y="641909"/>
                </a:cubicBezTo>
                <a:cubicBezTo>
                  <a:pt x="7756398" y="641909"/>
                  <a:pt x="7690789" y="633222"/>
                  <a:pt x="7609865" y="615848"/>
                </a:cubicBezTo>
                <a:cubicBezTo>
                  <a:pt x="7601635" y="599389"/>
                  <a:pt x="7597521" y="580644"/>
                  <a:pt x="7597521" y="559613"/>
                </a:cubicBezTo>
                <a:cubicBezTo>
                  <a:pt x="7597521" y="520751"/>
                  <a:pt x="7614665" y="490347"/>
                  <a:pt x="7648955" y="468401"/>
                </a:cubicBezTo>
                <a:cubicBezTo>
                  <a:pt x="7659015" y="461543"/>
                  <a:pt x="7672731" y="452857"/>
                  <a:pt x="7690104" y="442341"/>
                </a:cubicBezTo>
                <a:cubicBezTo>
                  <a:pt x="7707477" y="431825"/>
                  <a:pt x="7719593" y="424282"/>
                  <a:pt x="7726451" y="419710"/>
                </a:cubicBezTo>
                <a:cubicBezTo>
                  <a:pt x="7733309" y="415138"/>
                  <a:pt x="7741195" y="409308"/>
                  <a:pt x="7750111" y="402222"/>
                </a:cubicBezTo>
                <a:cubicBezTo>
                  <a:pt x="7759027" y="395135"/>
                  <a:pt x="7764970" y="388849"/>
                  <a:pt x="7767942" y="383362"/>
                </a:cubicBezTo>
                <a:cubicBezTo>
                  <a:pt x="7770914" y="377876"/>
                  <a:pt x="7772399" y="371932"/>
                  <a:pt x="7772399" y="365531"/>
                </a:cubicBezTo>
                <a:cubicBezTo>
                  <a:pt x="7772399" y="350444"/>
                  <a:pt x="7765427" y="339014"/>
                  <a:pt x="7751483" y="331241"/>
                </a:cubicBezTo>
                <a:cubicBezTo>
                  <a:pt x="7737538" y="323469"/>
                  <a:pt x="7722565" y="319583"/>
                  <a:pt x="7706563" y="319583"/>
                </a:cubicBezTo>
                <a:cubicBezTo>
                  <a:pt x="7675473" y="319583"/>
                  <a:pt x="7650556" y="330784"/>
                  <a:pt x="7631811" y="353187"/>
                </a:cubicBezTo>
                <a:cubicBezTo>
                  <a:pt x="7622209" y="329870"/>
                  <a:pt x="7617409" y="304495"/>
                  <a:pt x="7617409" y="277063"/>
                </a:cubicBezTo>
                <a:cubicBezTo>
                  <a:pt x="7617409" y="261518"/>
                  <a:pt x="7619695" y="247345"/>
                  <a:pt x="7624267" y="234544"/>
                </a:cubicBezTo>
                <a:cubicBezTo>
                  <a:pt x="7628839" y="221742"/>
                  <a:pt x="7636840" y="209055"/>
                  <a:pt x="7648269" y="196482"/>
                </a:cubicBezTo>
                <a:cubicBezTo>
                  <a:pt x="7659700" y="183909"/>
                  <a:pt x="7676845" y="173965"/>
                  <a:pt x="7699705" y="166649"/>
                </a:cubicBezTo>
                <a:cubicBezTo>
                  <a:pt x="7722565" y="159334"/>
                  <a:pt x="7750454" y="155677"/>
                  <a:pt x="7783373" y="155677"/>
                </a:cubicBezTo>
                <a:close/>
                <a:moveTo>
                  <a:pt x="7226884" y="155677"/>
                </a:moveTo>
                <a:cubicBezTo>
                  <a:pt x="7379131" y="155677"/>
                  <a:pt x="7455255" y="204368"/>
                  <a:pt x="7455255" y="301752"/>
                </a:cubicBezTo>
                <a:cubicBezTo>
                  <a:pt x="7455255" y="324155"/>
                  <a:pt x="7452398" y="347243"/>
                  <a:pt x="7446683" y="371018"/>
                </a:cubicBezTo>
                <a:cubicBezTo>
                  <a:pt x="7440968" y="394792"/>
                  <a:pt x="7431938" y="413995"/>
                  <a:pt x="7419593" y="428625"/>
                </a:cubicBezTo>
                <a:cubicBezTo>
                  <a:pt x="7383475" y="471145"/>
                  <a:pt x="7318324" y="492404"/>
                  <a:pt x="7224141" y="492404"/>
                </a:cubicBezTo>
                <a:lnTo>
                  <a:pt x="7224141" y="605561"/>
                </a:lnTo>
                <a:cubicBezTo>
                  <a:pt x="7223684" y="606476"/>
                  <a:pt x="7223112" y="607733"/>
                  <a:pt x="7222426" y="609333"/>
                </a:cubicBezTo>
                <a:cubicBezTo>
                  <a:pt x="7221741" y="610933"/>
                  <a:pt x="7219340" y="613791"/>
                  <a:pt x="7215225" y="617906"/>
                </a:cubicBezTo>
                <a:cubicBezTo>
                  <a:pt x="7211111" y="622021"/>
                  <a:pt x="7206081" y="625678"/>
                  <a:pt x="7200138" y="628879"/>
                </a:cubicBezTo>
                <a:cubicBezTo>
                  <a:pt x="7194195" y="632079"/>
                  <a:pt x="7185507" y="634936"/>
                  <a:pt x="7174077" y="637451"/>
                </a:cubicBezTo>
                <a:cubicBezTo>
                  <a:pt x="7162647" y="639966"/>
                  <a:pt x="7149846" y="641223"/>
                  <a:pt x="7135673" y="641223"/>
                </a:cubicBezTo>
                <a:cubicBezTo>
                  <a:pt x="7097725" y="641223"/>
                  <a:pt x="7070636" y="632536"/>
                  <a:pt x="7054405" y="615163"/>
                </a:cubicBezTo>
                <a:cubicBezTo>
                  <a:pt x="7038175" y="597789"/>
                  <a:pt x="7030059" y="570128"/>
                  <a:pt x="7030059" y="532181"/>
                </a:cubicBezTo>
                <a:cubicBezTo>
                  <a:pt x="7030059" y="474574"/>
                  <a:pt x="7030859" y="403365"/>
                  <a:pt x="7032459" y="318554"/>
                </a:cubicBezTo>
                <a:cubicBezTo>
                  <a:pt x="7034060" y="233743"/>
                  <a:pt x="7036461" y="185852"/>
                  <a:pt x="7039661" y="174879"/>
                </a:cubicBezTo>
                <a:cubicBezTo>
                  <a:pt x="7070293" y="162077"/>
                  <a:pt x="7132701" y="155677"/>
                  <a:pt x="7226884" y="155677"/>
                </a:cubicBezTo>
                <a:close/>
                <a:moveTo>
                  <a:pt x="4700702" y="155677"/>
                </a:moveTo>
                <a:cubicBezTo>
                  <a:pt x="4741850" y="155677"/>
                  <a:pt x="4776140" y="172593"/>
                  <a:pt x="4803572" y="206426"/>
                </a:cubicBezTo>
                <a:cubicBezTo>
                  <a:pt x="4831004" y="240259"/>
                  <a:pt x="4854778" y="287122"/>
                  <a:pt x="4874895" y="347015"/>
                </a:cubicBezTo>
                <a:lnTo>
                  <a:pt x="4866665" y="165278"/>
                </a:lnTo>
                <a:cubicBezTo>
                  <a:pt x="4898212" y="159334"/>
                  <a:pt x="4927702" y="156362"/>
                  <a:pt x="4955134" y="156362"/>
                </a:cubicBezTo>
                <a:cubicBezTo>
                  <a:pt x="5023714" y="156362"/>
                  <a:pt x="5059604" y="181280"/>
                  <a:pt x="5062805" y="231115"/>
                </a:cubicBezTo>
                <a:cubicBezTo>
                  <a:pt x="5063261" y="235229"/>
                  <a:pt x="5063490" y="241630"/>
                  <a:pt x="5063490" y="250317"/>
                </a:cubicBezTo>
                <a:cubicBezTo>
                  <a:pt x="5063490" y="255346"/>
                  <a:pt x="5063718" y="268719"/>
                  <a:pt x="5064176" y="290436"/>
                </a:cubicBezTo>
                <a:cubicBezTo>
                  <a:pt x="5064633" y="312153"/>
                  <a:pt x="5064862" y="330556"/>
                  <a:pt x="5064862" y="345643"/>
                </a:cubicBezTo>
                <a:cubicBezTo>
                  <a:pt x="5064404" y="469544"/>
                  <a:pt x="5061890" y="545897"/>
                  <a:pt x="5057318" y="574700"/>
                </a:cubicBezTo>
                <a:cubicBezTo>
                  <a:pt x="5051831" y="606704"/>
                  <a:pt x="5040173" y="626364"/>
                  <a:pt x="5022342" y="633679"/>
                </a:cubicBezTo>
                <a:cubicBezTo>
                  <a:pt x="5012741" y="637794"/>
                  <a:pt x="4998568" y="639851"/>
                  <a:pt x="4979822" y="639851"/>
                </a:cubicBezTo>
                <a:cubicBezTo>
                  <a:pt x="4959249" y="639851"/>
                  <a:pt x="4939703" y="635965"/>
                  <a:pt x="4921186" y="628193"/>
                </a:cubicBezTo>
                <a:cubicBezTo>
                  <a:pt x="4902670" y="620420"/>
                  <a:pt x="4886782" y="609562"/>
                  <a:pt x="4873524" y="595617"/>
                </a:cubicBezTo>
                <a:cubicBezTo>
                  <a:pt x="4860265" y="581673"/>
                  <a:pt x="4848720" y="568185"/>
                  <a:pt x="4838891" y="555155"/>
                </a:cubicBezTo>
                <a:cubicBezTo>
                  <a:pt x="4829061" y="542125"/>
                  <a:pt x="4820489" y="527494"/>
                  <a:pt x="4813173" y="511264"/>
                </a:cubicBezTo>
                <a:cubicBezTo>
                  <a:pt x="4805858" y="495033"/>
                  <a:pt x="4800943" y="483718"/>
                  <a:pt x="4798429" y="477317"/>
                </a:cubicBezTo>
                <a:cubicBezTo>
                  <a:pt x="4795914" y="470916"/>
                  <a:pt x="4793742" y="464515"/>
                  <a:pt x="4791914" y="458114"/>
                </a:cubicBezTo>
                <a:lnTo>
                  <a:pt x="4791227" y="602132"/>
                </a:lnTo>
                <a:lnTo>
                  <a:pt x="4791227" y="604190"/>
                </a:lnTo>
                <a:lnTo>
                  <a:pt x="4787799" y="607619"/>
                </a:lnTo>
                <a:cubicBezTo>
                  <a:pt x="4785513" y="610362"/>
                  <a:pt x="4782083" y="613562"/>
                  <a:pt x="4777511" y="617220"/>
                </a:cubicBezTo>
                <a:cubicBezTo>
                  <a:pt x="4772940" y="620878"/>
                  <a:pt x="4767339" y="624421"/>
                  <a:pt x="4760710" y="627850"/>
                </a:cubicBezTo>
                <a:cubicBezTo>
                  <a:pt x="4754080" y="631279"/>
                  <a:pt x="4745393" y="634251"/>
                  <a:pt x="4734649" y="636765"/>
                </a:cubicBezTo>
                <a:cubicBezTo>
                  <a:pt x="4723905" y="639280"/>
                  <a:pt x="4712361" y="640537"/>
                  <a:pt x="4700016" y="640537"/>
                </a:cubicBezTo>
                <a:cubicBezTo>
                  <a:pt x="4668012" y="640537"/>
                  <a:pt x="4643438" y="631279"/>
                  <a:pt x="4626293" y="612762"/>
                </a:cubicBezTo>
                <a:cubicBezTo>
                  <a:pt x="4609148" y="594246"/>
                  <a:pt x="4600575" y="572414"/>
                  <a:pt x="4600575" y="547268"/>
                </a:cubicBezTo>
                <a:cubicBezTo>
                  <a:pt x="4600575" y="512978"/>
                  <a:pt x="4601604" y="462572"/>
                  <a:pt x="4603662" y="396049"/>
                </a:cubicBezTo>
                <a:cubicBezTo>
                  <a:pt x="4605719" y="329527"/>
                  <a:pt x="4606747" y="280035"/>
                  <a:pt x="4606747" y="247574"/>
                </a:cubicBezTo>
                <a:cubicBezTo>
                  <a:pt x="4606747" y="237058"/>
                  <a:pt x="4609376" y="225285"/>
                  <a:pt x="4614634" y="212255"/>
                </a:cubicBezTo>
                <a:cubicBezTo>
                  <a:pt x="4619892" y="199225"/>
                  <a:pt x="4630179" y="186538"/>
                  <a:pt x="4645495" y="174193"/>
                </a:cubicBezTo>
                <a:cubicBezTo>
                  <a:pt x="4660811" y="161849"/>
                  <a:pt x="4679214" y="155677"/>
                  <a:pt x="4700702" y="155677"/>
                </a:cubicBezTo>
                <a:close/>
                <a:moveTo>
                  <a:pt x="4479494" y="155677"/>
                </a:moveTo>
                <a:cubicBezTo>
                  <a:pt x="4500525" y="155677"/>
                  <a:pt x="4518012" y="156019"/>
                  <a:pt x="4531957" y="156705"/>
                </a:cubicBezTo>
                <a:cubicBezTo>
                  <a:pt x="4545902" y="157391"/>
                  <a:pt x="4554475" y="157963"/>
                  <a:pt x="4557675" y="158420"/>
                </a:cubicBezTo>
                <a:lnTo>
                  <a:pt x="4562475" y="159106"/>
                </a:lnTo>
                <a:cubicBezTo>
                  <a:pt x="4571619" y="182880"/>
                  <a:pt x="4576191" y="206654"/>
                  <a:pt x="4576191" y="230429"/>
                </a:cubicBezTo>
                <a:cubicBezTo>
                  <a:pt x="4576191" y="282550"/>
                  <a:pt x="4550817" y="310667"/>
                  <a:pt x="4500068" y="314782"/>
                </a:cubicBezTo>
                <a:cubicBezTo>
                  <a:pt x="4489095" y="315239"/>
                  <a:pt x="4476522" y="315468"/>
                  <a:pt x="4462348" y="315468"/>
                </a:cubicBezTo>
                <a:cubicBezTo>
                  <a:pt x="4437203" y="315468"/>
                  <a:pt x="4415485" y="314554"/>
                  <a:pt x="4397197" y="312725"/>
                </a:cubicBezTo>
                <a:lnTo>
                  <a:pt x="4397197" y="351815"/>
                </a:lnTo>
                <a:cubicBezTo>
                  <a:pt x="4409542" y="353187"/>
                  <a:pt x="4424630" y="353873"/>
                  <a:pt x="4442460" y="353873"/>
                </a:cubicBezTo>
                <a:cubicBezTo>
                  <a:pt x="4467606" y="353873"/>
                  <a:pt x="4490923" y="352044"/>
                  <a:pt x="4512412" y="348386"/>
                </a:cubicBezTo>
                <a:cubicBezTo>
                  <a:pt x="4514241" y="349301"/>
                  <a:pt x="4516298" y="350672"/>
                  <a:pt x="4518584" y="352501"/>
                </a:cubicBezTo>
                <a:cubicBezTo>
                  <a:pt x="4520870" y="354330"/>
                  <a:pt x="4524071" y="359816"/>
                  <a:pt x="4528185" y="368960"/>
                </a:cubicBezTo>
                <a:cubicBezTo>
                  <a:pt x="4532300" y="378104"/>
                  <a:pt x="4534357" y="388849"/>
                  <a:pt x="4534357" y="401193"/>
                </a:cubicBezTo>
                <a:lnTo>
                  <a:pt x="4534357" y="403936"/>
                </a:lnTo>
                <a:cubicBezTo>
                  <a:pt x="4533900" y="427253"/>
                  <a:pt x="4528185" y="443827"/>
                  <a:pt x="4517213" y="453657"/>
                </a:cubicBezTo>
                <a:cubicBezTo>
                  <a:pt x="4506240" y="463486"/>
                  <a:pt x="4486352" y="468401"/>
                  <a:pt x="4457548" y="468401"/>
                </a:cubicBezTo>
                <a:lnTo>
                  <a:pt x="4399255" y="467716"/>
                </a:lnTo>
                <a:lnTo>
                  <a:pt x="4399255" y="505435"/>
                </a:lnTo>
                <a:lnTo>
                  <a:pt x="4401312" y="506120"/>
                </a:lnTo>
                <a:cubicBezTo>
                  <a:pt x="4402227" y="506120"/>
                  <a:pt x="4404055" y="506235"/>
                  <a:pt x="4406799" y="506463"/>
                </a:cubicBezTo>
                <a:cubicBezTo>
                  <a:pt x="4409542" y="506692"/>
                  <a:pt x="4412628" y="506920"/>
                  <a:pt x="4416057" y="507149"/>
                </a:cubicBezTo>
                <a:cubicBezTo>
                  <a:pt x="4419486" y="507378"/>
                  <a:pt x="4423830" y="507606"/>
                  <a:pt x="4429087" y="507835"/>
                </a:cubicBezTo>
                <a:cubicBezTo>
                  <a:pt x="4434345" y="508063"/>
                  <a:pt x="4439489" y="508178"/>
                  <a:pt x="4444518" y="508178"/>
                </a:cubicBezTo>
                <a:cubicBezTo>
                  <a:pt x="4484751" y="508178"/>
                  <a:pt x="4522242" y="502234"/>
                  <a:pt x="4556989" y="490347"/>
                </a:cubicBezTo>
                <a:cubicBezTo>
                  <a:pt x="4571619" y="506806"/>
                  <a:pt x="4578935" y="527609"/>
                  <a:pt x="4578935" y="552755"/>
                </a:cubicBezTo>
                <a:cubicBezTo>
                  <a:pt x="4578935" y="562813"/>
                  <a:pt x="4578477" y="571271"/>
                  <a:pt x="4577563" y="578129"/>
                </a:cubicBezTo>
                <a:cubicBezTo>
                  <a:pt x="4576648" y="584987"/>
                  <a:pt x="4574020" y="592645"/>
                  <a:pt x="4569676" y="601104"/>
                </a:cubicBezTo>
                <a:cubicBezTo>
                  <a:pt x="4565333" y="609562"/>
                  <a:pt x="4559275" y="616420"/>
                  <a:pt x="4551503" y="621678"/>
                </a:cubicBezTo>
                <a:cubicBezTo>
                  <a:pt x="4543730" y="626935"/>
                  <a:pt x="4532414" y="631393"/>
                  <a:pt x="4517556" y="635051"/>
                </a:cubicBezTo>
                <a:cubicBezTo>
                  <a:pt x="4502697" y="638708"/>
                  <a:pt x="4484980" y="640537"/>
                  <a:pt x="4464406" y="640537"/>
                </a:cubicBezTo>
                <a:lnTo>
                  <a:pt x="4388968" y="640537"/>
                </a:lnTo>
                <a:cubicBezTo>
                  <a:pt x="4308958" y="640537"/>
                  <a:pt x="4255008" y="635965"/>
                  <a:pt x="4227119" y="626821"/>
                </a:cubicBezTo>
                <a:cubicBezTo>
                  <a:pt x="4222547" y="529895"/>
                  <a:pt x="4220032" y="452171"/>
                  <a:pt x="4219575" y="393649"/>
                </a:cubicBezTo>
                <a:cubicBezTo>
                  <a:pt x="4219575" y="368503"/>
                  <a:pt x="4220490" y="337756"/>
                  <a:pt x="4222319" y="301409"/>
                </a:cubicBezTo>
                <a:cubicBezTo>
                  <a:pt x="4224147" y="265062"/>
                  <a:pt x="4225976" y="235001"/>
                  <a:pt x="4227805" y="211226"/>
                </a:cubicBezTo>
                <a:lnTo>
                  <a:pt x="4230548" y="174879"/>
                </a:lnTo>
                <a:cubicBezTo>
                  <a:pt x="4255237" y="164821"/>
                  <a:pt x="4313759" y="158877"/>
                  <a:pt x="4406113" y="157048"/>
                </a:cubicBezTo>
                <a:cubicBezTo>
                  <a:pt x="4446347" y="156134"/>
                  <a:pt x="4470807" y="155677"/>
                  <a:pt x="4479494" y="155677"/>
                </a:cubicBezTo>
                <a:close/>
                <a:moveTo>
                  <a:pt x="3117799" y="155677"/>
                </a:moveTo>
                <a:cubicBezTo>
                  <a:pt x="3153918" y="155677"/>
                  <a:pt x="3184551" y="158991"/>
                  <a:pt x="3209697" y="165621"/>
                </a:cubicBezTo>
                <a:cubicBezTo>
                  <a:pt x="3234843" y="172250"/>
                  <a:pt x="3253702" y="181280"/>
                  <a:pt x="3266275" y="192710"/>
                </a:cubicBezTo>
                <a:cubicBezTo>
                  <a:pt x="3278848" y="204140"/>
                  <a:pt x="3287649" y="215684"/>
                  <a:pt x="3292678" y="227343"/>
                </a:cubicBezTo>
                <a:cubicBezTo>
                  <a:pt x="3297708" y="239001"/>
                  <a:pt x="3300222" y="251689"/>
                  <a:pt x="3300222" y="265405"/>
                </a:cubicBezTo>
                <a:cubicBezTo>
                  <a:pt x="3300222" y="275920"/>
                  <a:pt x="3298965" y="286550"/>
                  <a:pt x="3296450" y="297294"/>
                </a:cubicBezTo>
                <a:cubicBezTo>
                  <a:pt x="3293936" y="308038"/>
                  <a:pt x="3291307" y="316154"/>
                  <a:pt x="3288564" y="321640"/>
                </a:cubicBezTo>
                <a:lnTo>
                  <a:pt x="3285134" y="329870"/>
                </a:lnTo>
                <a:cubicBezTo>
                  <a:pt x="3256331" y="322555"/>
                  <a:pt x="3218841" y="318897"/>
                  <a:pt x="3172663" y="318897"/>
                </a:cubicBezTo>
                <a:cubicBezTo>
                  <a:pt x="3159862" y="318897"/>
                  <a:pt x="3148317" y="320154"/>
                  <a:pt x="3138030" y="322669"/>
                </a:cubicBezTo>
                <a:cubicBezTo>
                  <a:pt x="3127744" y="325183"/>
                  <a:pt x="3117342" y="329755"/>
                  <a:pt x="3106826" y="336385"/>
                </a:cubicBezTo>
                <a:cubicBezTo>
                  <a:pt x="3096311" y="343014"/>
                  <a:pt x="3088196" y="353416"/>
                  <a:pt x="3082481" y="367589"/>
                </a:cubicBezTo>
                <a:cubicBezTo>
                  <a:pt x="3076765" y="381762"/>
                  <a:pt x="3073908" y="399364"/>
                  <a:pt x="3073908" y="420395"/>
                </a:cubicBezTo>
                <a:cubicBezTo>
                  <a:pt x="3073908" y="440055"/>
                  <a:pt x="3076880" y="456628"/>
                  <a:pt x="3082824" y="470116"/>
                </a:cubicBezTo>
                <a:cubicBezTo>
                  <a:pt x="3088767" y="483603"/>
                  <a:pt x="3096540" y="493319"/>
                  <a:pt x="3106141" y="499262"/>
                </a:cubicBezTo>
                <a:cubicBezTo>
                  <a:pt x="3115742" y="505206"/>
                  <a:pt x="3124543" y="509206"/>
                  <a:pt x="3132544" y="511264"/>
                </a:cubicBezTo>
                <a:cubicBezTo>
                  <a:pt x="3140545" y="513321"/>
                  <a:pt x="3148889" y="514350"/>
                  <a:pt x="3157576" y="514350"/>
                </a:cubicBezTo>
                <a:cubicBezTo>
                  <a:pt x="3168092" y="514350"/>
                  <a:pt x="3175750" y="513207"/>
                  <a:pt x="3180550" y="510921"/>
                </a:cubicBezTo>
                <a:cubicBezTo>
                  <a:pt x="3185351" y="508635"/>
                  <a:pt x="3187751" y="503606"/>
                  <a:pt x="3187751" y="495833"/>
                </a:cubicBezTo>
                <a:lnTo>
                  <a:pt x="3186380" y="488975"/>
                </a:lnTo>
                <a:cubicBezTo>
                  <a:pt x="3183179" y="489433"/>
                  <a:pt x="3178607" y="489661"/>
                  <a:pt x="3172663" y="489661"/>
                </a:cubicBezTo>
                <a:cubicBezTo>
                  <a:pt x="3141574" y="489661"/>
                  <a:pt x="3126029" y="467258"/>
                  <a:pt x="3126029" y="422453"/>
                </a:cubicBezTo>
                <a:cubicBezTo>
                  <a:pt x="3126029" y="400050"/>
                  <a:pt x="3126943" y="388391"/>
                  <a:pt x="3128772" y="387477"/>
                </a:cubicBezTo>
                <a:lnTo>
                  <a:pt x="3313938" y="387477"/>
                </a:lnTo>
                <a:cubicBezTo>
                  <a:pt x="3321711" y="415823"/>
                  <a:pt x="3325597" y="443713"/>
                  <a:pt x="3325597" y="471145"/>
                </a:cubicBezTo>
                <a:cubicBezTo>
                  <a:pt x="3325597" y="526466"/>
                  <a:pt x="3307195" y="568642"/>
                  <a:pt x="3270390" y="597675"/>
                </a:cubicBezTo>
                <a:cubicBezTo>
                  <a:pt x="3233585" y="626707"/>
                  <a:pt x="3186608" y="641223"/>
                  <a:pt x="3129458" y="641223"/>
                </a:cubicBezTo>
                <a:cubicBezTo>
                  <a:pt x="3120771" y="641223"/>
                  <a:pt x="3111513" y="640766"/>
                  <a:pt x="3101683" y="639851"/>
                </a:cubicBezTo>
                <a:cubicBezTo>
                  <a:pt x="3091853" y="638937"/>
                  <a:pt x="3078938" y="636651"/>
                  <a:pt x="3062935" y="632993"/>
                </a:cubicBezTo>
                <a:cubicBezTo>
                  <a:pt x="3046933" y="629336"/>
                  <a:pt x="3031846" y="624307"/>
                  <a:pt x="3017673" y="617906"/>
                </a:cubicBezTo>
                <a:cubicBezTo>
                  <a:pt x="3003500" y="611505"/>
                  <a:pt x="2988640" y="602247"/>
                  <a:pt x="2973096" y="590131"/>
                </a:cubicBezTo>
                <a:cubicBezTo>
                  <a:pt x="2957551" y="578015"/>
                  <a:pt x="2944292" y="563842"/>
                  <a:pt x="2933319" y="547611"/>
                </a:cubicBezTo>
                <a:cubicBezTo>
                  <a:pt x="2922346" y="531381"/>
                  <a:pt x="2913317" y="510578"/>
                  <a:pt x="2906230" y="485203"/>
                </a:cubicBezTo>
                <a:cubicBezTo>
                  <a:pt x="2899143" y="459829"/>
                  <a:pt x="2895600" y="431597"/>
                  <a:pt x="2895600" y="400507"/>
                </a:cubicBezTo>
                <a:cubicBezTo>
                  <a:pt x="2895600" y="368503"/>
                  <a:pt x="2898915" y="339585"/>
                  <a:pt x="2905544" y="313753"/>
                </a:cubicBezTo>
                <a:cubicBezTo>
                  <a:pt x="2912173" y="287922"/>
                  <a:pt x="2920518" y="266662"/>
                  <a:pt x="2930576" y="249974"/>
                </a:cubicBezTo>
                <a:cubicBezTo>
                  <a:pt x="2940634" y="233286"/>
                  <a:pt x="2952979" y="218770"/>
                  <a:pt x="2967609" y="206426"/>
                </a:cubicBezTo>
                <a:cubicBezTo>
                  <a:pt x="2982240" y="194081"/>
                  <a:pt x="2996184" y="184823"/>
                  <a:pt x="3009443" y="178651"/>
                </a:cubicBezTo>
                <a:cubicBezTo>
                  <a:pt x="3022702" y="172479"/>
                  <a:pt x="3037104" y="167449"/>
                  <a:pt x="3052648" y="163563"/>
                </a:cubicBezTo>
                <a:cubicBezTo>
                  <a:pt x="3068193" y="159677"/>
                  <a:pt x="3080538" y="157391"/>
                  <a:pt x="3089682" y="156705"/>
                </a:cubicBezTo>
                <a:cubicBezTo>
                  <a:pt x="3098826" y="156019"/>
                  <a:pt x="3108198" y="155677"/>
                  <a:pt x="3117799" y="155677"/>
                </a:cubicBezTo>
                <a:close/>
                <a:moveTo>
                  <a:pt x="2509952" y="155677"/>
                </a:moveTo>
                <a:cubicBezTo>
                  <a:pt x="2551100" y="155677"/>
                  <a:pt x="2585390" y="172593"/>
                  <a:pt x="2612822" y="206426"/>
                </a:cubicBezTo>
                <a:cubicBezTo>
                  <a:pt x="2640254" y="240259"/>
                  <a:pt x="2664029" y="287122"/>
                  <a:pt x="2684145" y="347015"/>
                </a:cubicBezTo>
                <a:lnTo>
                  <a:pt x="2675916" y="165278"/>
                </a:lnTo>
                <a:cubicBezTo>
                  <a:pt x="2707462" y="159334"/>
                  <a:pt x="2736952" y="156362"/>
                  <a:pt x="2764384" y="156362"/>
                </a:cubicBezTo>
                <a:cubicBezTo>
                  <a:pt x="2832964" y="156362"/>
                  <a:pt x="2868854" y="181280"/>
                  <a:pt x="2872054" y="231115"/>
                </a:cubicBezTo>
                <a:cubicBezTo>
                  <a:pt x="2872512" y="235229"/>
                  <a:pt x="2872740" y="241630"/>
                  <a:pt x="2872740" y="250317"/>
                </a:cubicBezTo>
                <a:cubicBezTo>
                  <a:pt x="2872740" y="255346"/>
                  <a:pt x="2872969" y="268719"/>
                  <a:pt x="2873426" y="290436"/>
                </a:cubicBezTo>
                <a:cubicBezTo>
                  <a:pt x="2873884" y="312153"/>
                  <a:pt x="2874112" y="330556"/>
                  <a:pt x="2874112" y="345643"/>
                </a:cubicBezTo>
                <a:cubicBezTo>
                  <a:pt x="2873655" y="469544"/>
                  <a:pt x="2871140" y="545897"/>
                  <a:pt x="2866568" y="574700"/>
                </a:cubicBezTo>
                <a:cubicBezTo>
                  <a:pt x="2861082" y="606704"/>
                  <a:pt x="2849423" y="626364"/>
                  <a:pt x="2831592" y="633679"/>
                </a:cubicBezTo>
                <a:cubicBezTo>
                  <a:pt x="2821991" y="637794"/>
                  <a:pt x="2807818" y="639851"/>
                  <a:pt x="2789073" y="639851"/>
                </a:cubicBezTo>
                <a:cubicBezTo>
                  <a:pt x="2768499" y="639851"/>
                  <a:pt x="2748953" y="635965"/>
                  <a:pt x="2730437" y="628193"/>
                </a:cubicBezTo>
                <a:cubicBezTo>
                  <a:pt x="2711920" y="620420"/>
                  <a:pt x="2696032" y="609562"/>
                  <a:pt x="2682774" y="595617"/>
                </a:cubicBezTo>
                <a:cubicBezTo>
                  <a:pt x="2669515" y="581673"/>
                  <a:pt x="2657971" y="568185"/>
                  <a:pt x="2648141" y="555155"/>
                </a:cubicBezTo>
                <a:cubicBezTo>
                  <a:pt x="2638311" y="542125"/>
                  <a:pt x="2629738" y="527494"/>
                  <a:pt x="2622423" y="511264"/>
                </a:cubicBezTo>
                <a:cubicBezTo>
                  <a:pt x="2615108" y="495033"/>
                  <a:pt x="2610193" y="483718"/>
                  <a:pt x="2607678" y="477317"/>
                </a:cubicBezTo>
                <a:cubicBezTo>
                  <a:pt x="2605164" y="470916"/>
                  <a:pt x="2602993" y="464515"/>
                  <a:pt x="2601163" y="458114"/>
                </a:cubicBezTo>
                <a:lnTo>
                  <a:pt x="2600478" y="602132"/>
                </a:lnTo>
                <a:lnTo>
                  <a:pt x="2600478" y="604190"/>
                </a:lnTo>
                <a:lnTo>
                  <a:pt x="2597049" y="607619"/>
                </a:lnTo>
                <a:cubicBezTo>
                  <a:pt x="2594763" y="610362"/>
                  <a:pt x="2591334" y="613562"/>
                  <a:pt x="2586762" y="617220"/>
                </a:cubicBezTo>
                <a:cubicBezTo>
                  <a:pt x="2582190" y="620878"/>
                  <a:pt x="2576589" y="624421"/>
                  <a:pt x="2569959" y="627850"/>
                </a:cubicBezTo>
                <a:cubicBezTo>
                  <a:pt x="2563330" y="631279"/>
                  <a:pt x="2554643" y="634251"/>
                  <a:pt x="2543899" y="636765"/>
                </a:cubicBezTo>
                <a:cubicBezTo>
                  <a:pt x="2533155" y="639280"/>
                  <a:pt x="2521611" y="640537"/>
                  <a:pt x="2509266" y="640537"/>
                </a:cubicBezTo>
                <a:cubicBezTo>
                  <a:pt x="2477262" y="640537"/>
                  <a:pt x="2452688" y="631279"/>
                  <a:pt x="2435543" y="612762"/>
                </a:cubicBezTo>
                <a:cubicBezTo>
                  <a:pt x="2418398" y="594246"/>
                  <a:pt x="2409825" y="572414"/>
                  <a:pt x="2409825" y="547268"/>
                </a:cubicBezTo>
                <a:cubicBezTo>
                  <a:pt x="2409825" y="512978"/>
                  <a:pt x="2410854" y="462572"/>
                  <a:pt x="2412911" y="396049"/>
                </a:cubicBezTo>
                <a:cubicBezTo>
                  <a:pt x="2414969" y="329527"/>
                  <a:pt x="2415997" y="280035"/>
                  <a:pt x="2415997" y="247574"/>
                </a:cubicBezTo>
                <a:cubicBezTo>
                  <a:pt x="2415997" y="237058"/>
                  <a:pt x="2418626" y="225285"/>
                  <a:pt x="2423884" y="212255"/>
                </a:cubicBezTo>
                <a:cubicBezTo>
                  <a:pt x="2429142" y="199225"/>
                  <a:pt x="2439429" y="186538"/>
                  <a:pt x="2454745" y="174193"/>
                </a:cubicBezTo>
                <a:cubicBezTo>
                  <a:pt x="2470061" y="161849"/>
                  <a:pt x="2488464" y="155677"/>
                  <a:pt x="2509952" y="155677"/>
                </a:cubicBezTo>
                <a:close/>
                <a:moveTo>
                  <a:pt x="2174748" y="155677"/>
                </a:moveTo>
                <a:cubicBezTo>
                  <a:pt x="2203095" y="155677"/>
                  <a:pt x="2228812" y="158991"/>
                  <a:pt x="2251901" y="165621"/>
                </a:cubicBezTo>
                <a:cubicBezTo>
                  <a:pt x="2274990" y="172250"/>
                  <a:pt x="2293963" y="180480"/>
                  <a:pt x="2308822" y="190309"/>
                </a:cubicBezTo>
                <a:cubicBezTo>
                  <a:pt x="2323681" y="200139"/>
                  <a:pt x="2336597" y="212141"/>
                  <a:pt x="2347570" y="226314"/>
                </a:cubicBezTo>
                <a:cubicBezTo>
                  <a:pt x="2358543" y="240487"/>
                  <a:pt x="2366887" y="253860"/>
                  <a:pt x="2372601" y="266433"/>
                </a:cubicBezTo>
                <a:cubicBezTo>
                  <a:pt x="2378317" y="279006"/>
                  <a:pt x="2382774" y="292379"/>
                  <a:pt x="2385975" y="306553"/>
                </a:cubicBezTo>
                <a:cubicBezTo>
                  <a:pt x="2389175" y="320726"/>
                  <a:pt x="2391118" y="331813"/>
                  <a:pt x="2391804" y="339814"/>
                </a:cubicBezTo>
                <a:cubicBezTo>
                  <a:pt x="2392490" y="347815"/>
                  <a:pt x="2392833" y="355244"/>
                  <a:pt x="2392833" y="362102"/>
                </a:cubicBezTo>
                <a:lnTo>
                  <a:pt x="2392833" y="593903"/>
                </a:lnTo>
                <a:cubicBezTo>
                  <a:pt x="2380031" y="624992"/>
                  <a:pt x="2348027" y="640537"/>
                  <a:pt x="2296821" y="640537"/>
                </a:cubicBezTo>
                <a:cubicBezTo>
                  <a:pt x="2279447" y="640537"/>
                  <a:pt x="2264817" y="637222"/>
                  <a:pt x="2252929" y="630593"/>
                </a:cubicBezTo>
                <a:cubicBezTo>
                  <a:pt x="2241042" y="623964"/>
                  <a:pt x="2232470" y="615163"/>
                  <a:pt x="2227212" y="604190"/>
                </a:cubicBezTo>
                <a:cubicBezTo>
                  <a:pt x="2221954" y="593217"/>
                  <a:pt x="2218297" y="582930"/>
                  <a:pt x="2216239" y="573329"/>
                </a:cubicBezTo>
                <a:cubicBezTo>
                  <a:pt x="2214182" y="563728"/>
                  <a:pt x="2213153" y="553669"/>
                  <a:pt x="2213153" y="543154"/>
                </a:cubicBezTo>
                <a:lnTo>
                  <a:pt x="2214525" y="519836"/>
                </a:lnTo>
                <a:lnTo>
                  <a:pt x="2141830" y="519836"/>
                </a:lnTo>
                <a:cubicBezTo>
                  <a:pt x="2141830" y="533552"/>
                  <a:pt x="2142401" y="548640"/>
                  <a:pt x="2143545" y="565099"/>
                </a:cubicBezTo>
                <a:cubicBezTo>
                  <a:pt x="2144687" y="581558"/>
                  <a:pt x="2145945" y="594589"/>
                  <a:pt x="2147317" y="604190"/>
                </a:cubicBezTo>
                <a:lnTo>
                  <a:pt x="2149374" y="618592"/>
                </a:lnTo>
                <a:cubicBezTo>
                  <a:pt x="2131086" y="633222"/>
                  <a:pt x="2103197" y="640537"/>
                  <a:pt x="2065706" y="640537"/>
                </a:cubicBezTo>
                <a:cubicBezTo>
                  <a:pt x="2035074" y="640537"/>
                  <a:pt x="2010157" y="630822"/>
                  <a:pt x="1990954" y="611391"/>
                </a:cubicBezTo>
                <a:cubicBezTo>
                  <a:pt x="1971752" y="591960"/>
                  <a:pt x="1962151" y="566242"/>
                  <a:pt x="1962151" y="534238"/>
                </a:cubicBezTo>
                <a:cubicBezTo>
                  <a:pt x="1962151" y="524180"/>
                  <a:pt x="1962608" y="499148"/>
                  <a:pt x="1963522" y="459143"/>
                </a:cubicBezTo>
                <a:cubicBezTo>
                  <a:pt x="1964436" y="419138"/>
                  <a:pt x="1964894" y="396392"/>
                  <a:pt x="1964894" y="390906"/>
                </a:cubicBezTo>
                <a:cubicBezTo>
                  <a:pt x="1964894" y="347929"/>
                  <a:pt x="1970952" y="310667"/>
                  <a:pt x="1983067" y="279121"/>
                </a:cubicBezTo>
                <a:cubicBezTo>
                  <a:pt x="1995183" y="247574"/>
                  <a:pt x="2009128" y="224257"/>
                  <a:pt x="2024901" y="209169"/>
                </a:cubicBezTo>
                <a:cubicBezTo>
                  <a:pt x="2040675" y="194081"/>
                  <a:pt x="2059649" y="182080"/>
                  <a:pt x="2081822" y="173164"/>
                </a:cubicBezTo>
                <a:cubicBezTo>
                  <a:pt x="2103996" y="164249"/>
                  <a:pt x="2121485" y="159106"/>
                  <a:pt x="2134286" y="157734"/>
                </a:cubicBezTo>
                <a:cubicBezTo>
                  <a:pt x="2147088" y="156362"/>
                  <a:pt x="2160575" y="155677"/>
                  <a:pt x="2174748" y="155677"/>
                </a:cubicBezTo>
                <a:close/>
                <a:moveTo>
                  <a:pt x="1508075" y="155677"/>
                </a:moveTo>
                <a:cubicBezTo>
                  <a:pt x="1544194" y="155677"/>
                  <a:pt x="1574826" y="158991"/>
                  <a:pt x="1599972" y="165621"/>
                </a:cubicBezTo>
                <a:cubicBezTo>
                  <a:pt x="1625118" y="172250"/>
                  <a:pt x="1643977" y="181280"/>
                  <a:pt x="1656550" y="192710"/>
                </a:cubicBezTo>
                <a:cubicBezTo>
                  <a:pt x="1669123" y="204140"/>
                  <a:pt x="1677925" y="215684"/>
                  <a:pt x="1682954" y="227343"/>
                </a:cubicBezTo>
                <a:cubicBezTo>
                  <a:pt x="1687983" y="239001"/>
                  <a:pt x="1690497" y="251689"/>
                  <a:pt x="1690497" y="265405"/>
                </a:cubicBezTo>
                <a:cubicBezTo>
                  <a:pt x="1690497" y="275920"/>
                  <a:pt x="1689240" y="286550"/>
                  <a:pt x="1686726" y="297294"/>
                </a:cubicBezTo>
                <a:cubicBezTo>
                  <a:pt x="1684211" y="308038"/>
                  <a:pt x="1681582" y="316154"/>
                  <a:pt x="1678839" y="321640"/>
                </a:cubicBezTo>
                <a:lnTo>
                  <a:pt x="1675410" y="329870"/>
                </a:lnTo>
                <a:cubicBezTo>
                  <a:pt x="1646606" y="322555"/>
                  <a:pt x="1609116" y="318897"/>
                  <a:pt x="1562939" y="318897"/>
                </a:cubicBezTo>
                <a:cubicBezTo>
                  <a:pt x="1550137" y="318897"/>
                  <a:pt x="1538593" y="320154"/>
                  <a:pt x="1528306" y="322669"/>
                </a:cubicBezTo>
                <a:cubicBezTo>
                  <a:pt x="1518019" y="325183"/>
                  <a:pt x="1507617" y="329755"/>
                  <a:pt x="1497102" y="336385"/>
                </a:cubicBezTo>
                <a:cubicBezTo>
                  <a:pt x="1486586" y="343014"/>
                  <a:pt x="1478471" y="353416"/>
                  <a:pt x="1472756" y="367589"/>
                </a:cubicBezTo>
                <a:cubicBezTo>
                  <a:pt x="1467041" y="381762"/>
                  <a:pt x="1464184" y="399364"/>
                  <a:pt x="1464184" y="420395"/>
                </a:cubicBezTo>
                <a:cubicBezTo>
                  <a:pt x="1464184" y="440055"/>
                  <a:pt x="1467155" y="456628"/>
                  <a:pt x="1473099" y="470116"/>
                </a:cubicBezTo>
                <a:cubicBezTo>
                  <a:pt x="1479042" y="483603"/>
                  <a:pt x="1486815" y="493319"/>
                  <a:pt x="1496416" y="499262"/>
                </a:cubicBezTo>
                <a:cubicBezTo>
                  <a:pt x="1506017" y="505206"/>
                  <a:pt x="1514818" y="509206"/>
                  <a:pt x="1522819" y="511264"/>
                </a:cubicBezTo>
                <a:cubicBezTo>
                  <a:pt x="1530820" y="513321"/>
                  <a:pt x="1539164" y="514350"/>
                  <a:pt x="1547851" y="514350"/>
                </a:cubicBezTo>
                <a:cubicBezTo>
                  <a:pt x="1558366" y="514350"/>
                  <a:pt x="1566025" y="513207"/>
                  <a:pt x="1570825" y="510921"/>
                </a:cubicBezTo>
                <a:cubicBezTo>
                  <a:pt x="1575626" y="508635"/>
                  <a:pt x="1578026" y="503606"/>
                  <a:pt x="1578026" y="495833"/>
                </a:cubicBezTo>
                <a:lnTo>
                  <a:pt x="1576655" y="488975"/>
                </a:lnTo>
                <a:cubicBezTo>
                  <a:pt x="1573454" y="489433"/>
                  <a:pt x="1568882" y="489661"/>
                  <a:pt x="1562939" y="489661"/>
                </a:cubicBezTo>
                <a:cubicBezTo>
                  <a:pt x="1531849" y="489661"/>
                  <a:pt x="1516304" y="467258"/>
                  <a:pt x="1516304" y="422453"/>
                </a:cubicBezTo>
                <a:cubicBezTo>
                  <a:pt x="1516304" y="400050"/>
                  <a:pt x="1517219" y="388391"/>
                  <a:pt x="1519047" y="387477"/>
                </a:cubicBezTo>
                <a:lnTo>
                  <a:pt x="1704214" y="387477"/>
                </a:lnTo>
                <a:cubicBezTo>
                  <a:pt x="1711986" y="415823"/>
                  <a:pt x="1715872" y="443713"/>
                  <a:pt x="1715872" y="471145"/>
                </a:cubicBezTo>
                <a:cubicBezTo>
                  <a:pt x="1715872" y="526466"/>
                  <a:pt x="1697470" y="568642"/>
                  <a:pt x="1660665" y="597675"/>
                </a:cubicBezTo>
                <a:cubicBezTo>
                  <a:pt x="1623860" y="626707"/>
                  <a:pt x="1576883" y="641223"/>
                  <a:pt x="1519733" y="641223"/>
                </a:cubicBezTo>
                <a:cubicBezTo>
                  <a:pt x="1511047" y="641223"/>
                  <a:pt x="1501788" y="640766"/>
                  <a:pt x="1491958" y="639851"/>
                </a:cubicBezTo>
                <a:cubicBezTo>
                  <a:pt x="1482129" y="638937"/>
                  <a:pt x="1469212" y="636651"/>
                  <a:pt x="1453211" y="632993"/>
                </a:cubicBezTo>
                <a:cubicBezTo>
                  <a:pt x="1437209" y="629336"/>
                  <a:pt x="1422121" y="624307"/>
                  <a:pt x="1407948" y="617906"/>
                </a:cubicBezTo>
                <a:cubicBezTo>
                  <a:pt x="1393775" y="611505"/>
                  <a:pt x="1378916" y="602247"/>
                  <a:pt x="1363371" y="590131"/>
                </a:cubicBezTo>
                <a:cubicBezTo>
                  <a:pt x="1347826" y="578015"/>
                  <a:pt x="1334567" y="563842"/>
                  <a:pt x="1323594" y="547611"/>
                </a:cubicBezTo>
                <a:cubicBezTo>
                  <a:pt x="1312622" y="531381"/>
                  <a:pt x="1303592" y="510578"/>
                  <a:pt x="1296505" y="485203"/>
                </a:cubicBezTo>
                <a:cubicBezTo>
                  <a:pt x="1289419" y="459829"/>
                  <a:pt x="1285875" y="431597"/>
                  <a:pt x="1285875" y="400507"/>
                </a:cubicBezTo>
                <a:cubicBezTo>
                  <a:pt x="1285875" y="368503"/>
                  <a:pt x="1289190" y="339585"/>
                  <a:pt x="1295820" y="313753"/>
                </a:cubicBezTo>
                <a:cubicBezTo>
                  <a:pt x="1302449" y="287922"/>
                  <a:pt x="1310793" y="266662"/>
                  <a:pt x="1320851" y="249974"/>
                </a:cubicBezTo>
                <a:cubicBezTo>
                  <a:pt x="1330910" y="233286"/>
                  <a:pt x="1343254" y="218770"/>
                  <a:pt x="1357884" y="206426"/>
                </a:cubicBezTo>
                <a:cubicBezTo>
                  <a:pt x="1372515" y="194081"/>
                  <a:pt x="1386459" y="184823"/>
                  <a:pt x="1399718" y="178651"/>
                </a:cubicBezTo>
                <a:cubicBezTo>
                  <a:pt x="1412977" y="172479"/>
                  <a:pt x="1427379" y="167449"/>
                  <a:pt x="1442924" y="163563"/>
                </a:cubicBezTo>
                <a:cubicBezTo>
                  <a:pt x="1458469" y="159677"/>
                  <a:pt x="1470813" y="157391"/>
                  <a:pt x="1479957" y="156705"/>
                </a:cubicBezTo>
                <a:cubicBezTo>
                  <a:pt x="1489101" y="156019"/>
                  <a:pt x="1498473" y="155677"/>
                  <a:pt x="1508075" y="155677"/>
                </a:cubicBezTo>
                <a:close/>
                <a:moveTo>
                  <a:pt x="650748" y="155677"/>
                </a:moveTo>
                <a:cubicBezTo>
                  <a:pt x="679095" y="155677"/>
                  <a:pt x="704812" y="158991"/>
                  <a:pt x="727901" y="165621"/>
                </a:cubicBezTo>
                <a:cubicBezTo>
                  <a:pt x="750989" y="172250"/>
                  <a:pt x="769963" y="180480"/>
                  <a:pt x="784822" y="190309"/>
                </a:cubicBezTo>
                <a:cubicBezTo>
                  <a:pt x="799681" y="200139"/>
                  <a:pt x="812597" y="212141"/>
                  <a:pt x="823570" y="226314"/>
                </a:cubicBezTo>
                <a:cubicBezTo>
                  <a:pt x="834543" y="240487"/>
                  <a:pt x="842887" y="253860"/>
                  <a:pt x="848602" y="266433"/>
                </a:cubicBezTo>
                <a:cubicBezTo>
                  <a:pt x="854317" y="279006"/>
                  <a:pt x="858774" y="292379"/>
                  <a:pt x="861975" y="306553"/>
                </a:cubicBezTo>
                <a:cubicBezTo>
                  <a:pt x="865175" y="320726"/>
                  <a:pt x="867118" y="331813"/>
                  <a:pt x="867804" y="339814"/>
                </a:cubicBezTo>
                <a:cubicBezTo>
                  <a:pt x="868490" y="347815"/>
                  <a:pt x="868833" y="355244"/>
                  <a:pt x="868833" y="362102"/>
                </a:cubicBezTo>
                <a:lnTo>
                  <a:pt x="868833" y="593903"/>
                </a:lnTo>
                <a:cubicBezTo>
                  <a:pt x="856031" y="624992"/>
                  <a:pt x="824027" y="640537"/>
                  <a:pt x="772821" y="640537"/>
                </a:cubicBezTo>
                <a:cubicBezTo>
                  <a:pt x="755447" y="640537"/>
                  <a:pt x="740817" y="637222"/>
                  <a:pt x="728930" y="630593"/>
                </a:cubicBezTo>
                <a:cubicBezTo>
                  <a:pt x="717042" y="623964"/>
                  <a:pt x="708470" y="615163"/>
                  <a:pt x="703212" y="604190"/>
                </a:cubicBezTo>
                <a:cubicBezTo>
                  <a:pt x="697954" y="593217"/>
                  <a:pt x="694297" y="582930"/>
                  <a:pt x="692239" y="573329"/>
                </a:cubicBezTo>
                <a:cubicBezTo>
                  <a:pt x="690182" y="563728"/>
                  <a:pt x="689153" y="553669"/>
                  <a:pt x="689153" y="543154"/>
                </a:cubicBezTo>
                <a:lnTo>
                  <a:pt x="690525" y="519836"/>
                </a:lnTo>
                <a:lnTo>
                  <a:pt x="617830" y="519836"/>
                </a:lnTo>
                <a:cubicBezTo>
                  <a:pt x="617830" y="533552"/>
                  <a:pt x="618401" y="548640"/>
                  <a:pt x="619545" y="565099"/>
                </a:cubicBezTo>
                <a:cubicBezTo>
                  <a:pt x="620687" y="581558"/>
                  <a:pt x="621945" y="594589"/>
                  <a:pt x="623316" y="604190"/>
                </a:cubicBezTo>
                <a:lnTo>
                  <a:pt x="625374" y="618592"/>
                </a:lnTo>
                <a:cubicBezTo>
                  <a:pt x="607086" y="633222"/>
                  <a:pt x="579197" y="640537"/>
                  <a:pt x="541706" y="640537"/>
                </a:cubicBezTo>
                <a:cubicBezTo>
                  <a:pt x="511074" y="640537"/>
                  <a:pt x="486156" y="630822"/>
                  <a:pt x="466954" y="611391"/>
                </a:cubicBezTo>
                <a:cubicBezTo>
                  <a:pt x="447751" y="591960"/>
                  <a:pt x="438150" y="566242"/>
                  <a:pt x="438150" y="534238"/>
                </a:cubicBezTo>
                <a:cubicBezTo>
                  <a:pt x="438150" y="524180"/>
                  <a:pt x="438607" y="499148"/>
                  <a:pt x="439522" y="459143"/>
                </a:cubicBezTo>
                <a:cubicBezTo>
                  <a:pt x="440436" y="419138"/>
                  <a:pt x="440893" y="396392"/>
                  <a:pt x="440893" y="390906"/>
                </a:cubicBezTo>
                <a:cubicBezTo>
                  <a:pt x="440893" y="347929"/>
                  <a:pt x="446952" y="310667"/>
                  <a:pt x="459067" y="279121"/>
                </a:cubicBezTo>
                <a:cubicBezTo>
                  <a:pt x="471183" y="247574"/>
                  <a:pt x="485128" y="224257"/>
                  <a:pt x="500901" y="209169"/>
                </a:cubicBezTo>
                <a:cubicBezTo>
                  <a:pt x="516675" y="194081"/>
                  <a:pt x="535648" y="182080"/>
                  <a:pt x="557822" y="173164"/>
                </a:cubicBezTo>
                <a:cubicBezTo>
                  <a:pt x="579997" y="164249"/>
                  <a:pt x="597484" y="159106"/>
                  <a:pt x="610286" y="157734"/>
                </a:cubicBezTo>
                <a:cubicBezTo>
                  <a:pt x="623088" y="156362"/>
                  <a:pt x="636575" y="155677"/>
                  <a:pt x="650748" y="155677"/>
                </a:cubicBezTo>
                <a:close/>
                <a:moveTo>
                  <a:pt x="3667658" y="154305"/>
                </a:moveTo>
                <a:cubicBezTo>
                  <a:pt x="3696919" y="154305"/>
                  <a:pt x="3724352" y="156019"/>
                  <a:pt x="3749955" y="159448"/>
                </a:cubicBezTo>
                <a:cubicBezTo>
                  <a:pt x="3775558" y="162877"/>
                  <a:pt x="3802419" y="169964"/>
                  <a:pt x="3830536" y="180708"/>
                </a:cubicBezTo>
                <a:cubicBezTo>
                  <a:pt x="3858654" y="191452"/>
                  <a:pt x="3882543" y="205283"/>
                  <a:pt x="3902203" y="222199"/>
                </a:cubicBezTo>
                <a:cubicBezTo>
                  <a:pt x="3921862" y="239116"/>
                  <a:pt x="3938207" y="262204"/>
                  <a:pt x="3951237" y="291465"/>
                </a:cubicBezTo>
                <a:cubicBezTo>
                  <a:pt x="3964267" y="320726"/>
                  <a:pt x="3970782" y="354787"/>
                  <a:pt x="3970782" y="393649"/>
                </a:cubicBezTo>
                <a:cubicBezTo>
                  <a:pt x="3970782" y="433883"/>
                  <a:pt x="3964038" y="469201"/>
                  <a:pt x="3950551" y="499605"/>
                </a:cubicBezTo>
                <a:cubicBezTo>
                  <a:pt x="3937064" y="530009"/>
                  <a:pt x="3920033" y="553898"/>
                  <a:pt x="3899459" y="571271"/>
                </a:cubicBezTo>
                <a:cubicBezTo>
                  <a:pt x="3878885" y="588645"/>
                  <a:pt x="3854310" y="602818"/>
                  <a:pt x="3825735" y="613791"/>
                </a:cubicBezTo>
                <a:cubicBezTo>
                  <a:pt x="3797161" y="624764"/>
                  <a:pt x="3770072" y="631965"/>
                  <a:pt x="3744469" y="635394"/>
                </a:cubicBezTo>
                <a:cubicBezTo>
                  <a:pt x="3718865" y="638823"/>
                  <a:pt x="3691662" y="640537"/>
                  <a:pt x="3662858" y="640537"/>
                </a:cubicBezTo>
                <a:cubicBezTo>
                  <a:pt x="3641827" y="640537"/>
                  <a:pt x="3620910" y="639623"/>
                  <a:pt x="3600108" y="637794"/>
                </a:cubicBezTo>
                <a:cubicBezTo>
                  <a:pt x="3579305" y="635965"/>
                  <a:pt x="3563646" y="634136"/>
                  <a:pt x="3553130" y="632308"/>
                </a:cubicBezTo>
                <a:lnTo>
                  <a:pt x="3537357" y="628879"/>
                </a:lnTo>
                <a:cubicBezTo>
                  <a:pt x="3535528" y="622021"/>
                  <a:pt x="3533242" y="612191"/>
                  <a:pt x="3530499" y="599389"/>
                </a:cubicBezTo>
                <a:cubicBezTo>
                  <a:pt x="3525012" y="516179"/>
                  <a:pt x="3522041" y="464515"/>
                  <a:pt x="3521583" y="444398"/>
                </a:cubicBezTo>
                <a:lnTo>
                  <a:pt x="3483864" y="444398"/>
                </a:lnTo>
                <a:cubicBezTo>
                  <a:pt x="3482493" y="443941"/>
                  <a:pt x="3480664" y="442570"/>
                  <a:pt x="3478378" y="440284"/>
                </a:cubicBezTo>
                <a:cubicBezTo>
                  <a:pt x="3476092" y="437998"/>
                  <a:pt x="3473692" y="433426"/>
                  <a:pt x="3471177" y="426568"/>
                </a:cubicBezTo>
                <a:cubicBezTo>
                  <a:pt x="3468662" y="419710"/>
                  <a:pt x="3467405" y="411709"/>
                  <a:pt x="3467405" y="402565"/>
                </a:cubicBezTo>
                <a:cubicBezTo>
                  <a:pt x="3467405" y="378333"/>
                  <a:pt x="3480664" y="363931"/>
                  <a:pt x="3507181" y="359359"/>
                </a:cubicBezTo>
                <a:cubicBezTo>
                  <a:pt x="3512668" y="357988"/>
                  <a:pt x="3517697" y="357302"/>
                  <a:pt x="3522269" y="357302"/>
                </a:cubicBezTo>
                <a:cubicBezTo>
                  <a:pt x="3522726" y="333985"/>
                  <a:pt x="3523412" y="309753"/>
                  <a:pt x="3524327" y="284607"/>
                </a:cubicBezTo>
                <a:cubicBezTo>
                  <a:pt x="3525241" y="259461"/>
                  <a:pt x="3526270" y="235572"/>
                  <a:pt x="3527412" y="212941"/>
                </a:cubicBezTo>
                <a:cubicBezTo>
                  <a:pt x="3528555" y="190309"/>
                  <a:pt x="3529356" y="175336"/>
                  <a:pt x="3529813" y="168021"/>
                </a:cubicBezTo>
                <a:cubicBezTo>
                  <a:pt x="3567761" y="158877"/>
                  <a:pt x="3613709" y="154305"/>
                  <a:pt x="3667658" y="154305"/>
                </a:cubicBezTo>
                <a:close/>
                <a:moveTo>
                  <a:pt x="6948830" y="85725"/>
                </a:moveTo>
                <a:cubicBezTo>
                  <a:pt x="6976262" y="85268"/>
                  <a:pt x="6991578" y="100127"/>
                  <a:pt x="6994779" y="130302"/>
                </a:cubicBezTo>
                <a:cubicBezTo>
                  <a:pt x="6995693" y="139446"/>
                  <a:pt x="6996150" y="146075"/>
                  <a:pt x="6996150" y="150190"/>
                </a:cubicBezTo>
                <a:cubicBezTo>
                  <a:pt x="6996607" y="184480"/>
                  <a:pt x="6987235" y="209398"/>
                  <a:pt x="6968033" y="224942"/>
                </a:cubicBezTo>
                <a:cubicBezTo>
                  <a:pt x="6968489" y="225400"/>
                  <a:pt x="6968947" y="225857"/>
                  <a:pt x="6969404" y="226314"/>
                </a:cubicBezTo>
                <a:cubicBezTo>
                  <a:pt x="6980377" y="240487"/>
                  <a:pt x="6988835" y="254546"/>
                  <a:pt x="6994779" y="268491"/>
                </a:cubicBezTo>
                <a:cubicBezTo>
                  <a:pt x="7000723" y="282435"/>
                  <a:pt x="7005523" y="297409"/>
                  <a:pt x="7009180" y="313411"/>
                </a:cubicBezTo>
                <a:cubicBezTo>
                  <a:pt x="7012838" y="329413"/>
                  <a:pt x="7015238" y="343243"/>
                  <a:pt x="7016381" y="354901"/>
                </a:cubicBezTo>
                <a:cubicBezTo>
                  <a:pt x="7017525" y="366560"/>
                  <a:pt x="7018096" y="378333"/>
                  <a:pt x="7018096" y="390220"/>
                </a:cubicBezTo>
                <a:cubicBezTo>
                  <a:pt x="7018096" y="397993"/>
                  <a:pt x="7017753" y="406336"/>
                  <a:pt x="7017067" y="415252"/>
                </a:cubicBezTo>
                <a:cubicBezTo>
                  <a:pt x="7016381" y="424167"/>
                  <a:pt x="7014324" y="437540"/>
                  <a:pt x="7010895" y="455371"/>
                </a:cubicBezTo>
                <a:cubicBezTo>
                  <a:pt x="7007466" y="473202"/>
                  <a:pt x="7002894" y="489890"/>
                  <a:pt x="6997179" y="505435"/>
                </a:cubicBezTo>
                <a:cubicBezTo>
                  <a:pt x="6991465" y="520979"/>
                  <a:pt x="6982434" y="537667"/>
                  <a:pt x="6970090" y="555498"/>
                </a:cubicBezTo>
                <a:cubicBezTo>
                  <a:pt x="6957745" y="573329"/>
                  <a:pt x="6943458" y="588645"/>
                  <a:pt x="6927227" y="601447"/>
                </a:cubicBezTo>
                <a:cubicBezTo>
                  <a:pt x="6910997" y="614248"/>
                  <a:pt x="6889737" y="624878"/>
                  <a:pt x="6863448" y="633336"/>
                </a:cubicBezTo>
                <a:cubicBezTo>
                  <a:pt x="6837159" y="641794"/>
                  <a:pt x="6808013" y="646024"/>
                  <a:pt x="6776009" y="646024"/>
                </a:cubicBezTo>
                <a:cubicBezTo>
                  <a:pt x="6748577" y="646024"/>
                  <a:pt x="6723659" y="642480"/>
                  <a:pt x="6701256" y="635394"/>
                </a:cubicBezTo>
                <a:cubicBezTo>
                  <a:pt x="6678853" y="628307"/>
                  <a:pt x="6660451" y="619277"/>
                  <a:pt x="6646049" y="608305"/>
                </a:cubicBezTo>
                <a:cubicBezTo>
                  <a:pt x="6631647" y="597332"/>
                  <a:pt x="6619075" y="584187"/>
                  <a:pt x="6608331" y="568871"/>
                </a:cubicBezTo>
                <a:cubicBezTo>
                  <a:pt x="6597586" y="553555"/>
                  <a:pt x="6589357" y="538696"/>
                  <a:pt x="6583641" y="524294"/>
                </a:cubicBezTo>
                <a:cubicBezTo>
                  <a:pt x="6577927" y="509892"/>
                  <a:pt x="6573469" y="494462"/>
                  <a:pt x="6570269" y="478003"/>
                </a:cubicBezTo>
                <a:cubicBezTo>
                  <a:pt x="6567067" y="461543"/>
                  <a:pt x="6565011" y="448170"/>
                  <a:pt x="6564097" y="437883"/>
                </a:cubicBezTo>
                <a:cubicBezTo>
                  <a:pt x="6563182" y="427596"/>
                  <a:pt x="6562725" y="417652"/>
                  <a:pt x="6562725" y="408051"/>
                </a:cubicBezTo>
                <a:cubicBezTo>
                  <a:pt x="6562725" y="396621"/>
                  <a:pt x="6562953" y="386677"/>
                  <a:pt x="6563411" y="378219"/>
                </a:cubicBezTo>
                <a:cubicBezTo>
                  <a:pt x="6563868" y="369760"/>
                  <a:pt x="6565583" y="356387"/>
                  <a:pt x="6568554" y="338099"/>
                </a:cubicBezTo>
                <a:cubicBezTo>
                  <a:pt x="6571525" y="319811"/>
                  <a:pt x="6575869" y="303695"/>
                  <a:pt x="6581584" y="289750"/>
                </a:cubicBezTo>
                <a:cubicBezTo>
                  <a:pt x="6587299" y="275806"/>
                  <a:pt x="6595987" y="260261"/>
                  <a:pt x="6607645" y="243116"/>
                </a:cubicBezTo>
                <a:cubicBezTo>
                  <a:pt x="6619303" y="225971"/>
                  <a:pt x="6633362" y="211684"/>
                  <a:pt x="6649821" y="200254"/>
                </a:cubicBezTo>
                <a:cubicBezTo>
                  <a:pt x="6666280" y="188824"/>
                  <a:pt x="6687541" y="178765"/>
                  <a:pt x="6713601" y="170078"/>
                </a:cubicBezTo>
                <a:cubicBezTo>
                  <a:pt x="6739661" y="161392"/>
                  <a:pt x="6768922" y="156591"/>
                  <a:pt x="6801383" y="155677"/>
                </a:cubicBezTo>
                <a:cubicBezTo>
                  <a:pt x="6818299" y="155677"/>
                  <a:pt x="6831559" y="155791"/>
                  <a:pt x="6841159" y="156019"/>
                </a:cubicBezTo>
                <a:cubicBezTo>
                  <a:pt x="6850761" y="156248"/>
                  <a:pt x="6857161" y="156362"/>
                  <a:pt x="6860362" y="156362"/>
                </a:cubicBezTo>
                <a:cubicBezTo>
                  <a:pt x="6899224" y="155905"/>
                  <a:pt x="6920255" y="146533"/>
                  <a:pt x="6923455" y="128245"/>
                </a:cubicBezTo>
                <a:cubicBezTo>
                  <a:pt x="6925741" y="111328"/>
                  <a:pt x="6926885" y="99441"/>
                  <a:pt x="6926885" y="92583"/>
                </a:cubicBezTo>
                <a:lnTo>
                  <a:pt x="6926885" y="89154"/>
                </a:lnTo>
                <a:cubicBezTo>
                  <a:pt x="6933285" y="86868"/>
                  <a:pt x="6940601" y="85725"/>
                  <a:pt x="6948830" y="85725"/>
                </a:cubicBezTo>
                <a:close/>
                <a:moveTo>
                  <a:pt x="6011799" y="85725"/>
                </a:moveTo>
                <a:cubicBezTo>
                  <a:pt x="6039231" y="85268"/>
                  <a:pt x="6054547" y="100127"/>
                  <a:pt x="6057748" y="130302"/>
                </a:cubicBezTo>
                <a:cubicBezTo>
                  <a:pt x="6058662" y="139446"/>
                  <a:pt x="6059119" y="146075"/>
                  <a:pt x="6059119" y="150190"/>
                </a:cubicBezTo>
                <a:cubicBezTo>
                  <a:pt x="6060034" y="194081"/>
                  <a:pt x="6044260" y="222656"/>
                  <a:pt x="6011799" y="235915"/>
                </a:cubicBezTo>
                <a:cubicBezTo>
                  <a:pt x="6012256" y="239116"/>
                  <a:pt x="6012713" y="242087"/>
                  <a:pt x="6013171" y="244831"/>
                </a:cubicBezTo>
                <a:cubicBezTo>
                  <a:pt x="6014085" y="256718"/>
                  <a:pt x="6014542" y="271120"/>
                  <a:pt x="6014542" y="288036"/>
                </a:cubicBezTo>
                <a:cubicBezTo>
                  <a:pt x="6014542" y="309982"/>
                  <a:pt x="6014199" y="329413"/>
                  <a:pt x="6013514" y="346329"/>
                </a:cubicBezTo>
                <a:cubicBezTo>
                  <a:pt x="6012828" y="363245"/>
                  <a:pt x="6010884" y="384619"/>
                  <a:pt x="6007685" y="410451"/>
                </a:cubicBezTo>
                <a:cubicBezTo>
                  <a:pt x="6004484" y="436283"/>
                  <a:pt x="6000026" y="458914"/>
                  <a:pt x="5994311" y="478345"/>
                </a:cubicBezTo>
                <a:cubicBezTo>
                  <a:pt x="5988596" y="497776"/>
                  <a:pt x="5980024" y="518236"/>
                  <a:pt x="5968594" y="539725"/>
                </a:cubicBezTo>
                <a:cubicBezTo>
                  <a:pt x="5957163" y="561213"/>
                  <a:pt x="5943676" y="578815"/>
                  <a:pt x="5928131" y="592531"/>
                </a:cubicBezTo>
                <a:cubicBezTo>
                  <a:pt x="5912586" y="606247"/>
                  <a:pt x="5892927" y="617677"/>
                  <a:pt x="5869153" y="626821"/>
                </a:cubicBezTo>
                <a:cubicBezTo>
                  <a:pt x="5845378" y="635965"/>
                  <a:pt x="5818404" y="640537"/>
                  <a:pt x="5788228" y="640537"/>
                </a:cubicBezTo>
                <a:cubicBezTo>
                  <a:pt x="5758510" y="640537"/>
                  <a:pt x="5731764" y="635965"/>
                  <a:pt x="5707990" y="626821"/>
                </a:cubicBezTo>
                <a:cubicBezTo>
                  <a:pt x="5684215" y="617677"/>
                  <a:pt x="5664556" y="606133"/>
                  <a:pt x="5649011" y="592188"/>
                </a:cubicBezTo>
                <a:cubicBezTo>
                  <a:pt x="5633466" y="578244"/>
                  <a:pt x="5620093" y="560641"/>
                  <a:pt x="5608892" y="539382"/>
                </a:cubicBezTo>
                <a:cubicBezTo>
                  <a:pt x="5597690" y="518122"/>
                  <a:pt x="5589232" y="497776"/>
                  <a:pt x="5583517" y="478345"/>
                </a:cubicBezTo>
                <a:cubicBezTo>
                  <a:pt x="5577802" y="458914"/>
                  <a:pt x="5573230" y="436283"/>
                  <a:pt x="5569801" y="410451"/>
                </a:cubicBezTo>
                <a:cubicBezTo>
                  <a:pt x="5566372" y="384619"/>
                  <a:pt x="5564315" y="363245"/>
                  <a:pt x="5563629" y="346329"/>
                </a:cubicBezTo>
                <a:cubicBezTo>
                  <a:pt x="5563286" y="337871"/>
                  <a:pt x="5563029" y="328784"/>
                  <a:pt x="5562857" y="319068"/>
                </a:cubicBezTo>
                <a:lnTo>
                  <a:pt x="5562788" y="310691"/>
                </a:lnTo>
                <a:lnTo>
                  <a:pt x="5553380" y="312725"/>
                </a:lnTo>
                <a:cubicBezTo>
                  <a:pt x="5534634" y="312725"/>
                  <a:pt x="5515204" y="312496"/>
                  <a:pt x="5495087" y="312039"/>
                </a:cubicBezTo>
                <a:cubicBezTo>
                  <a:pt x="5493258" y="344957"/>
                  <a:pt x="5492343" y="387020"/>
                  <a:pt x="5492343" y="438226"/>
                </a:cubicBezTo>
                <a:cubicBezTo>
                  <a:pt x="5492343" y="521437"/>
                  <a:pt x="5493944" y="580415"/>
                  <a:pt x="5497144" y="615163"/>
                </a:cubicBezTo>
                <a:cubicBezTo>
                  <a:pt x="5480685" y="632079"/>
                  <a:pt x="5450281" y="640537"/>
                  <a:pt x="5405932" y="640537"/>
                </a:cubicBezTo>
                <a:cubicBezTo>
                  <a:pt x="5386273" y="640537"/>
                  <a:pt x="5369357" y="636880"/>
                  <a:pt x="5355184" y="629564"/>
                </a:cubicBezTo>
                <a:cubicBezTo>
                  <a:pt x="5341010" y="622249"/>
                  <a:pt x="5330724" y="612534"/>
                  <a:pt x="5324322" y="600418"/>
                </a:cubicBezTo>
                <a:cubicBezTo>
                  <a:pt x="5317922" y="588302"/>
                  <a:pt x="5313350" y="576758"/>
                  <a:pt x="5310606" y="565785"/>
                </a:cubicBezTo>
                <a:cubicBezTo>
                  <a:pt x="5307863" y="554812"/>
                  <a:pt x="5306492" y="543611"/>
                  <a:pt x="5306492" y="532181"/>
                </a:cubicBezTo>
                <a:cubicBezTo>
                  <a:pt x="5306492" y="529895"/>
                  <a:pt x="5306607" y="527152"/>
                  <a:pt x="5306834" y="523951"/>
                </a:cubicBezTo>
                <a:cubicBezTo>
                  <a:pt x="5307063" y="520751"/>
                  <a:pt x="5307292" y="515036"/>
                  <a:pt x="5307520" y="506806"/>
                </a:cubicBezTo>
                <a:cubicBezTo>
                  <a:pt x="5307749" y="498577"/>
                  <a:pt x="5307978" y="487604"/>
                  <a:pt x="5308206" y="473888"/>
                </a:cubicBezTo>
                <a:cubicBezTo>
                  <a:pt x="5308435" y="460172"/>
                  <a:pt x="5308663" y="438912"/>
                  <a:pt x="5308892" y="410108"/>
                </a:cubicBezTo>
                <a:cubicBezTo>
                  <a:pt x="5309121" y="381305"/>
                  <a:pt x="5309464" y="347472"/>
                  <a:pt x="5309921" y="308610"/>
                </a:cubicBezTo>
                <a:lnTo>
                  <a:pt x="5211851" y="312725"/>
                </a:lnTo>
                <a:cubicBezTo>
                  <a:pt x="5197678" y="299009"/>
                  <a:pt x="5190591" y="270891"/>
                  <a:pt x="5190591" y="228371"/>
                </a:cubicBezTo>
                <a:cubicBezTo>
                  <a:pt x="5190591" y="212369"/>
                  <a:pt x="5193563" y="198539"/>
                  <a:pt x="5199507" y="186880"/>
                </a:cubicBezTo>
                <a:cubicBezTo>
                  <a:pt x="5205450" y="175222"/>
                  <a:pt x="5213109" y="166535"/>
                  <a:pt x="5222481" y="160820"/>
                </a:cubicBezTo>
                <a:cubicBezTo>
                  <a:pt x="5231854" y="155105"/>
                  <a:pt x="5241112" y="151104"/>
                  <a:pt x="5250256" y="148819"/>
                </a:cubicBezTo>
                <a:cubicBezTo>
                  <a:pt x="5259400" y="146533"/>
                  <a:pt x="5268773" y="145390"/>
                  <a:pt x="5278374" y="145390"/>
                </a:cubicBezTo>
                <a:lnTo>
                  <a:pt x="5299634" y="146075"/>
                </a:lnTo>
                <a:cubicBezTo>
                  <a:pt x="5313350" y="146533"/>
                  <a:pt x="5345582" y="147218"/>
                  <a:pt x="5396331" y="148133"/>
                </a:cubicBezTo>
                <a:cubicBezTo>
                  <a:pt x="5447080" y="149047"/>
                  <a:pt x="5514975" y="149733"/>
                  <a:pt x="5600014" y="150190"/>
                </a:cubicBezTo>
                <a:cubicBezTo>
                  <a:pt x="5600700" y="151447"/>
                  <a:pt x="5601300" y="153548"/>
                  <a:pt x="5601814" y="156491"/>
                </a:cubicBezTo>
                <a:lnTo>
                  <a:pt x="5602989" y="166868"/>
                </a:lnTo>
                <a:lnTo>
                  <a:pt x="5605463" y="164935"/>
                </a:lnTo>
                <a:cubicBezTo>
                  <a:pt x="5618493" y="157848"/>
                  <a:pt x="5635295" y="154305"/>
                  <a:pt x="5655869" y="154305"/>
                </a:cubicBezTo>
                <a:cubicBezTo>
                  <a:pt x="5666385" y="154305"/>
                  <a:pt x="5677357" y="155105"/>
                  <a:pt x="5688787" y="156705"/>
                </a:cubicBezTo>
                <a:cubicBezTo>
                  <a:pt x="5700217" y="158305"/>
                  <a:pt x="5709475" y="160020"/>
                  <a:pt x="5716562" y="161849"/>
                </a:cubicBezTo>
                <a:cubicBezTo>
                  <a:pt x="5723648" y="163678"/>
                  <a:pt x="5731535" y="165735"/>
                  <a:pt x="5740222" y="168021"/>
                </a:cubicBezTo>
                <a:cubicBezTo>
                  <a:pt x="5748909" y="170307"/>
                  <a:pt x="5753939" y="171678"/>
                  <a:pt x="5755310" y="172136"/>
                </a:cubicBezTo>
                <a:lnTo>
                  <a:pt x="5755310" y="452628"/>
                </a:lnTo>
                <a:cubicBezTo>
                  <a:pt x="5755310" y="489204"/>
                  <a:pt x="5766283" y="507492"/>
                  <a:pt x="5788228" y="507492"/>
                </a:cubicBezTo>
                <a:cubicBezTo>
                  <a:pt x="5811545" y="507492"/>
                  <a:pt x="5823204" y="487375"/>
                  <a:pt x="5823204" y="447142"/>
                </a:cubicBezTo>
                <a:lnTo>
                  <a:pt x="5823204" y="172136"/>
                </a:lnTo>
                <a:cubicBezTo>
                  <a:pt x="5857951" y="160249"/>
                  <a:pt x="5890869" y="154305"/>
                  <a:pt x="5921960" y="154305"/>
                </a:cubicBezTo>
                <a:cubicBezTo>
                  <a:pt x="5928360" y="154305"/>
                  <a:pt x="5934532" y="154762"/>
                  <a:pt x="5940476" y="155677"/>
                </a:cubicBezTo>
                <a:cubicBezTo>
                  <a:pt x="5968365" y="152933"/>
                  <a:pt x="5983681" y="143789"/>
                  <a:pt x="5986424" y="128245"/>
                </a:cubicBezTo>
                <a:cubicBezTo>
                  <a:pt x="5988710" y="111328"/>
                  <a:pt x="5989854" y="99441"/>
                  <a:pt x="5989854" y="92583"/>
                </a:cubicBezTo>
                <a:lnTo>
                  <a:pt x="5989854" y="89154"/>
                </a:lnTo>
                <a:cubicBezTo>
                  <a:pt x="5996254" y="86868"/>
                  <a:pt x="6003570" y="85725"/>
                  <a:pt x="6011799" y="85725"/>
                </a:cubicBezTo>
                <a:close/>
                <a:moveTo>
                  <a:pt x="4399941" y="41834"/>
                </a:moveTo>
                <a:cubicBezTo>
                  <a:pt x="4406799" y="41834"/>
                  <a:pt x="4413428" y="43091"/>
                  <a:pt x="4419829" y="45606"/>
                </a:cubicBezTo>
                <a:cubicBezTo>
                  <a:pt x="4426230" y="48120"/>
                  <a:pt x="4431488" y="51206"/>
                  <a:pt x="4435602" y="54864"/>
                </a:cubicBezTo>
                <a:cubicBezTo>
                  <a:pt x="4439717" y="58522"/>
                  <a:pt x="4443375" y="62293"/>
                  <a:pt x="4446575" y="66180"/>
                </a:cubicBezTo>
                <a:cubicBezTo>
                  <a:pt x="4449775" y="70066"/>
                  <a:pt x="4452062" y="73152"/>
                  <a:pt x="4453433" y="75438"/>
                </a:cubicBezTo>
                <a:lnTo>
                  <a:pt x="4456176" y="79553"/>
                </a:lnTo>
                <a:cubicBezTo>
                  <a:pt x="4463491" y="89611"/>
                  <a:pt x="4467149" y="99670"/>
                  <a:pt x="4467149" y="109728"/>
                </a:cubicBezTo>
                <a:cubicBezTo>
                  <a:pt x="4467149" y="117043"/>
                  <a:pt x="4463834" y="122987"/>
                  <a:pt x="4457205" y="127559"/>
                </a:cubicBezTo>
                <a:cubicBezTo>
                  <a:pt x="4450576" y="132131"/>
                  <a:pt x="4443375" y="134417"/>
                  <a:pt x="4435602" y="134417"/>
                </a:cubicBezTo>
                <a:cubicBezTo>
                  <a:pt x="4422343" y="134417"/>
                  <a:pt x="4410228" y="124130"/>
                  <a:pt x="4399255" y="103556"/>
                </a:cubicBezTo>
                <a:cubicBezTo>
                  <a:pt x="4387368" y="124130"/>
                  <a:pt x="4375252" y="134417"/>
                  <a:pt x="4362907" y="134417"/>
                </a:cubicBezTo>
                <a:cubicBezTo>
                  <a:pt x="4355135" y="134417"/>
                  <a:pt x="4348049" y="132131"/>
                  <a:pt x="4341648" y="127559"/>
                </a:cubicBezTo>
                <a:cubicBezTo>
                  <a:pt x="4335247" y="122987"/>
                  <a:pt x="4332047" y="117043"/>
                  <a:pt x="4332047" y="109728"/>
                </a:cubicBezTo>
                <a:cubicBezTo>
                  <a:pt x="4332047" y="99212"/>
                  <a:pt x="4335476" y="89154"/>
                  <a:pt x="4342334" y="79553"/>
                </a:cubicBezTo>
                <a:cubicBezTo>
                  <a:pt x="4342791" y="78638"/>
                  <a:pt x="4343591" y="77267"/>
                  <a:pt x="4344734" y="75438"/>
                </a:cubicBezTo>
                <a:cubicBezTo>
                  <a:pt x="4345877" y="73609"/>
                  <a:pt x="4348163" y="70523"/>
                  <a:pt x="4351592" y="66180"/>
                </a:cubicBezTo>
                <a:cubicBezTo>
                  <a:pt x="4355021" y="61836"/>
                  <a:pt x="4358793" y="58064"/>
                  <a:pt x="4362907" y="54864"/>
                </a:cubicBezTo>
                <a:cubicBezTo>
                  <a:pt x="4367022" y="51664"/>
                  <a:pt x="4372395" y="48692"/>
                  <a:pt x="4379024" y="45949"/>
                </a:cubicBezTo>
                <a:cubicBezTo>
                  <a:pt x="4385653" y="43205"/>
                  <a:pt x="4392626" y="41834"/>
                  <a:pt x="4399941" y="41834"/>
                </a:cubicBezTo>
                <a:close/>
                <a:moveTo>
                  <a:pt x="5784113" y="41148"/>
                </a:moveTo>
                <a:cubicBezTo>
                  <a:pt x="5788228" y="41148"/>
                  <a:pt x="5792686" y="41491"/>
                  <a:pt x="5797486" y="42177"/>
                </a:cubicBezTo>
                <a:cubicBezTo>
                  <a:pt x="5802287" y="42862"/>
                  <a:pt x="5807774" y="44120"/>
                  <a:pt x="5813946" y="45949"/>
                </a:cubicBezTo>
                <a:cubicBezTo>
                  <a:pt x="5820118" y="47777"/>
                  <a:pt x="5825604" y="50178"/>
                  <a:pt x="5830405" y="53149"/>
                </a:cubicBezTo>
                <a:cubicBezTo>
                  <a:pt x="5835206" y="56121"/>
                  <a:pt x="5839206" y="60236"/>
                  <a:pt x="5842406" y="65494"/>
                </a:cubicBezTo>
                <a:cubicBezTo>
                  <a:pt x="5845607" y="70752"/>
                  <a:pt x="5847207" y="76924"/>
                  <a:pt x="5847207" y="84010"/>
                </a:cubicBezTo>
                <a:cubicBezTo>
                  <a:pt x="5847207" y="91097"/>
                  <a:pt x="5846292" y="97155"/>
                  <a:pt x="5844464" y="102184"/>
                </a:cubicBezTo>
                <a:cubicBezTo>
                  <a:pt x="5842635" y="107213"/>
                  <a:pt x="5839777" y="111214"/>
                  <a:pt x="5835892" y="114186"/>
                </a:cubicBezTo>
                <a:cubicBezTo>
                  <a:pt x="5832005" y="117157"/>
                  <a:pt x="5828461" y="119558"/>
                  <a:pt x="5825261" y="121387"/>
                </a:cubicBezTo>
                <a:cubicBezTo>
                  <a:pt x="5822061" y="123215"/>
                  <a:pt x="5820461" y="126873"/>
                  <a:pt x="5820461" y="132359"/>
                </a:cubicBezTo>
                <a:cubicBezTo>
                  <a:pt x="5812688" y="133731"/>
                  <a:pt x="5806288" y="134417"/>
                  <a:pt x="5801258" y="134417"/>
                </a:cubicBezTo>
                <a:cubicBezTo>
                  <a:pt x="5795772" y="134417"/>
                  <a:pt x="5790972" y="133617"/>
                  <a:pt x="5786857" y="132016"/>
                </a:cubicBezTo>
                <a:cubicBezTo>
                  <a:pt x="5782742" y="130416"/>
                  <a:pt x="5779769" y="128359"/>
                  <a:pt x="5777941" y="125844"/>
                </a:cubicBezTo>
                <a:cubicBezTo>
                  <a:pt x="5776112" y="123330"/>
                  <a:pt x="5775427" y="120129"/>
                  <a:pt x="5775884" y="116243"/>
                </a:cubicBezTo>
                <a:cubicBezTo>
                  <a:pt x="5776341" y="112357"/>
                  <a:pt x="5779542" y="108242"/>
                  <a:pt x="5785485" y="103899"/>
                </a:cubicBezTo>
                <a:cubicBezTo>
                  <a:pt x="5791428" y="99555"/>
                  <a:pt x="5794401" y="96012"/>
                  <a:pt x="5794401" y="93269"/>
                </a:cubicBezTo>
                <a:cubicBezTo>
                  <a:pt x="5794401" y="86868"/>
                  <a:pt x="5787771" y="83668"/>
                  <a:pt x="5774512" y="83668"/>
                </a:cubicBezTo>
                <a:cubicBezTo>
                  <a:pt x="5768568" y="83668"/>
                  <a:pt x="5763311" y="84468"/>
                  <a:pt x="5758739" y="86068"/>
                </a:cubicBezTo>
                <a:cubicBezTo>
                  <a:pt x="5754167" y="87668"/>
                  <a:pt x="5750966" y="89154"/>
                  <a:pt x="5749138" y="90526"/>
                </a:cubicBezTo>
                <a:lnTo>
                  <a:pt x="5746395" y="92583"/>
                </a:lnTo>
                <a:cubicBezTo>
                  <a:pt x="5740908" y="83896"/>
                  <a:pt x="5738165" y="76352"/>
                  <a:pt x="5738165" y="69952"/>
                </a:cubicBezTo>
                <a:cubicBezTo>
                  <a:pt x="5738165" y="64465"/>
                  <a:pt x="5739879" y="59665"/>
                  <a:pt x="5743308" y="55550"/>
                </a:cubicBezTo>
                <a:cubicBezTo>
                  <a:pt x="5746737" y="51435"/>
                  <a:pt x="5750966" y="48463"/>
                  <a:pt x="5755996" y="46634"/>
                </a:cubicBezTo>
                <a:cubicBezTo>
                  <a:pt x="5761025" y="44806"/>
                  <a:pt x="5765940" y="43434"/>
                  <a:pt x="5770740" y="42520"/>
                </a:cubicBezTo>
                <a:cubicBezTo>
                  <a:pt x="5775541" y="41605"/>
                  <a:pt x="5779999" y="41148"/>
                  <a:pt x="5784113" y="41148"/>
                </a:cubicBezTo>
                <a:close/>
                <a:moveTo>
                  <a:pt x="2158975" y="41148"/>
                </a:moveTo>
                <a:cubicBezTo>
                  <a:pt x="2163090" y="41148"/>
                  <a:pt x="2167547" y="41491"/>
                  <a:pt x="2172348" y="42177"/>
                </a:cubicBezTo>
                <a:cubicBezTo>
                  <a:pt x="2177149" y="42862"/>
                  <a:pt x="2182635" y="44120"/>
                  <a:pt x="2188807" y="45949"/>
                </a:cubicBezTo>
                <a:cubicBezTo>
                  <a:pt x="2194979" y="47777"/>
                  <a:pt x="2200466" y="50178"/>
                  <a:pt x="2205266" y="53149"/>
                </a:cubicBezTo>
                <a:cubicBezTo>
                  <a:pt x="2210067" y="56121"/>
                  <a:pt x="2214067" y="60236"/>
                  <a:pt x="2217268" y="65494"/>
                </a:cubicBezTo>
                <a:cubicBezTo>
                  <a:pt x="2220468" y="70752"/>
                  <a:pt x="2222068" y="76924"/>
                  <a:pt x="2222068" y="84010"/>
                </a:cubicBezTo>
                <a:cubicBezTo>
                  <a:pt x="2222068" y="91097"/>
                  <a:pt x="2221154" y="97155"/>
                  <a:pt x="2219325" y="102184"/>
                </a:cubicBezTo>
                <a:cubicBezTo>
                  <a:pt x="2217496" y="107213"/>
                  <a:pt x="2214639" y="111214"/>
                  <a:pt x="2210753" y="114186"/>
                </a:cubicBezTo>
                <a:cubicBezTo>
                  <a:pt x="2206867" y="117157"/>
                  <a:pt x="2203323" y="119558"/>
                  <a:pt x="2200123" y="121387"/>
                </a:cubicBezTo>
                <a:cubicBezTo>
                  <a:pt x="2196922" y="123215"/>
                  <a:pt x="2195322" y="126873"/>
                  <a:pt x="2195322" y="132359"/>
                </a:cubicBezTo>
                <a:cubicBezTo>
                  <a:pt x="2187550" y="133731"/>
                  <a:pt x="2181149" y="134417"/>
                  <a:pt x="2176120" y="134417"/>
                </a:cubicBezTo>
                <a:cubicBezTo>
                  <a:pt x="2170634" y="134417"/>
                  <a:pt x="2165833" y="133617"/>
                  <a:pt x="2161718" y="132016"/>
                </a:cubicBezTo>
                <a:cubicBezTo>
                  <a:pt x="2157603" y="130416"/>
                  <a:pt x="2154632" y="128359"/>
                  <a:pt x="2152803" y="125844"/>
                </a:cubicBezTo>
                <a:cubicBezTo>
                  <a:pt x="2150974" y="123330"/>
                  <a:pt x="2150288" y="120129"/>
                  <a:pt x="2150746" y="116243"/>
                </a:cubicBezTo>
                <a:cubicBezTo>
                  <a:pt x="2151203" y="112357"/>
                  <a:pt x="2154403" y="108242"/>
                  <a:pt x="2160347" y="103899"/>
                </a:cubicBezTo>
                <a:cubicBezTo>
                  <a:pt x="2166290" y="99555"/>
                  <a:pt x="2169262" y="96012"/>
                  <a:pt x="2169262" y="93269"/>
                </a:cubicBezTo>
                <a:cubicBezTo>
                  <a:pt x="2169262" y="86868"/>
                  <a:pt x="2162632" y="83668"/>
                  <a:pt x="2149374" y="83668"/>
                </a:cubicBezTo>
                <a:cubicBezTo>
                  <a:pt x="2143430" y="83668"/>
                  <a:pt x="2138173" y="84468"/>
                  <a:pt x="2133601" y="86068"/>
                </a:cubicBezTo>
                <a:cubicBezTo>
                  <a:pt x="2129028" y="87668"/>
                  <a:pt x="2125828" y="89154"/>
                  <a:pt x="2123999" y="90526"/>
                </a:cubicBezTo>
                <a:lnTo>
                  <a:pt x="2121256" y="92583"/>
                </a:lnTo>
                <a:cubicBezTo>
                  <a:pt x="2115769" y="83896"/>
                  <a:pt x="2113027" y="76352"/>
                  <a:pt x="2113027" y="69952"/>
                </a:cubicBezTo>
                <a:cubicBezTo>
                  <a:pt x="2113027" y="64465"/>
                  <a:pt x="2114741" y="59665"/>
                  <a:pt x="2118170" y="55550"/>
                </a:cubicBezTo>
                <a:cubicBezTo>
                  <a:pt x="2121599" y="51435"/>
                  <a:pt x="2125828" y="48463"/>
                  <a:pt x="2130857" y="46634"/>
                </a:cubicBezTo>
                <a:cubicBezTo>
                  <a:pt x="2135886" y="44806"/>
                  <a:pt x="2140801" y="43434"/>
                  <a:pt x="2145602" y="42520"/>
                </a:cubicBezTo>
                <a:cubicBezTo>
                  <a:pt x="2150403" y="41605"/>
                  <a:pt x="2154860" y="41148"/>
                  <a:pt x="2158975" y="41148"/>
                </a:cubicBezTo>
                <a:close/>
                <a:moveTo>
                  <a:pt x="621945" y="37719"/>
                </a:moveTo>
                <a:cubicBezTo>
                  <a:pt x="626060" y="37719"/>
                  <a:pt x="629031" y="38176"/>
                  <a:pt x="630860" y="39091"/>
                </a:cubicBezTo>
                <a:lnTo>
                  <a:pt x="678180" y="111785"/>
                </a:lnTo>
                <a:cubicBezTo>
                  <a:pt x="678180" y="113614"/>
                  <a:pt x="677838" y="115672"/>
                  <a:pt x="677152" y="117958"/>
                </a:cubicBezTo>
                <a:cubicBezTo>
                  <a:pt x="676466" y="120244"/>
                  <a:pt x="674065" y="123444"/>
                  <a:pt x="669951" y="127559"/>
                </a:cubicBezTo>
                <a:cubicBezTo>
                  <a:pt x="665836" y="131674"/>
                  <a:pt x="660350" y="133731"/>
                  <a:pt x="653491" y="133731"/>
                </a:cubicBezTo>
                <a:cubicBezTo>
                  <a:pt x="638861" y="133731"/>
                  <a:pt x="623545" y="126987"/>
                  <a:pt x="607543" y="113500"/>
                </a:cubicBezTo>
                <a:cubicBezTo>
                  <a:pt x="591541" y="100012"/>
                  <a:pt x="583540" y="86182"/>
                  <a:pt x="583540" y="72009"/>
                </a:cubicBezTo>
                <a:cubicBezTo>
                  <a:pt x="583540" y="61493"/>
                  <a:pt x="587540" y="53149"/>
                  <a:pt x="595541" y="46977"/>
                </a:cubicBezTo>
                <a:cubicBezTo>
                  <a:pt x="603543" y="40805"/>
                  <a:pt x="612344" y="37719"/>
                  <a:pt x="621945" y="37719"/>
                </a:cubicBezTo>
                <a:close/>
                <a:moveTo>
                  <a:pt x="6816471" y="0"/>
                </a:moveTo>
                <a:cubicBezTo>
                  <a:pt x="6826071" y="0"/>
                  <a:pt x="6834873" y="3086"/>
                  <a:pt x="6842874" y="9258"/>
                </a:cubicBezTo>
                <a:cubicBezTo>
                  <a:pt x="6850875" y="15430"/>
                  <a:pt x="6854875" y="23774"/>
                  <a:pt x="6854875" y="34290"/>
                </a:cubicBezTo>
                <a:cubicBezTo>
                  <a:pt x="6854875" y="48463"/>
                  <a:pt x="6846875" y="62293"/>
                  <a:pt x="6830873" y="75781"/>
                </a:cubicBezTo>
                <a:cubicBezTo>
                  <a:pt x="6814871" y="89268"/>
                  <a:pt x="6799554" y="96012"/>
                  <a:pt x="6784924" y="96012"/>
                </a:cubicBezTo>
                <a:cubicBezTo>
                  <a:pt x="6778066" y="96012"/>
                  <a:pt x="6772579" y="94183"/>
                  <a:pt x="6768465" y="90526"/>
                </a:cubicBezTo>
                <a:cubicBezTo>
                  <a:pt x="6764350" y="86868"/>
                  <a:pt x="6761835" y="83210"/>
                  <a:pt x="6760921" y="79553"/>
                </a:cubicBezTo>
                <a:lnTo>
                  <a:pt x="6760235" y="74066"/>
                </a:lnTo>
                <a:lnTo>
                  <a:pt x="6807555" y="1372"/>
                </a:lnTo>
                <a:cubicBezTo>
                  <a:pt x="6809385" y="457"/>
                  <a:pt x="6812355" y="0"/>
                  <a:pt x="6816471" y="0"/>
                </a:cubicBezTo>
                <a:close/>
              </a:path>
            </a:pathLst>
          </a:cu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5416" y="476122"/>
            <a:ext cx="8470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429058" y="3748740"/>
            <a:ext cx="1876225" cy="733788"/>
          </a:xfrm>
          <a:custGeom>
            <a:avLst/>
            <a:gdLst/>
            <a:ahLst/>
            <a:cxnLst/>
            <a:rect l="l" t="t" r="r" b="b"/>
            <a:pathLst>
              <a:path w="1796177" h="607714">
                <a:moveTo>
                  <a:pt x="1085879" y="254489"/>
                </a:moveTo>
                <a:cubicBezTo>
                  <a:pt x="1052040" y="254489"/>
                  <a:pt x="1035120" y="282302"/>
                  <a:pt x="1035120" y="337928"/>
                </a:cubicBezTo>
                <a:cubicBezTo>
                  <a:pt x="1035120" y="359715"/>
                  <a:pt x="1036511" y="372462"/>
                  <a:pt x="1039292" y="376171"/>
                </a:cubicBezTo>
                <a:lnTo>
                  <a:pt x="1140114" y="372694"/>
                </a:lnTo>
                <a:cubicBezTo>
                  <a:pt x="1141041" y="364350"/>
                  <a:pt x="1141505" y="353920"/>
                  <a:pt x="1141505" y="341404"/>
                </a:cubicBezTo>
                <a:cubicBezTo>
                  <a:pt x="1141505" y="283460"/>
                  <a:pt x="1122963" y="254489"/>
                  <a:pt x="1085879" y="254489"/>
                </a:cubicBezTo>
                <a:close/>
                <a:moveTo>
                  <a:pt x="614010" y="230848"/>
                </a:moveTo>
                <a:cubicBezTo>
                  <a:pt x="569510" y="230848"/>
                  <a:pt x="547259" y="274653"/>
                  <a:pt x="547259" y="362264"/>
                </a:cubicBezTo>
                <a:cubicBezTo>
                  <a:pt x="547259" y="372462"/>
                  <a:pt x="547839" y="383008"/>
                  <a:pt x="548997" y="393901"/>
                </a:cubicBezTo>
                <a:cubicBezTo>
                  <a:pt x="550156" y="404795"/>
                  <a:pt x="552474" y="418238"/>
                  <a:pt x="555951" y="434230"/>
                </a:cubicBezTo>
                <a:cubicBezTo>
                  <a:pt x="559427" y="450223"/>
                  <a:pt x="565685" y="463202"/>
                  <a:pt x="574725" y="473168"/>
                </a:cubicBezTo>
                <a:cubicBezTo>
                  <a:pt x="583764" y="483135"/>
                  <a:pt x="595005" y="488118"/>
                  <a:pt x="608448" y="488118"/>
                </a:cubicBezTo>
                <a:cubicBezTo>
                  <a:pt x="626990" y="488118"/>
                  <a:pt x="641939" y="479079"/>
                  <a:pt x="653296" y="461000"/>
                </a:cubicBezTo>
                <a:cubicBezTo>
                  <a:pt x="664653" y="442922"/>
                  <a:pt x="671838" y="424148"/>
                  <a:pt x="674851" y="404679"/>
                </a:cubicBezTo>
                <a:cubicBezTo>
                  <a:pt x="677864" y="385210"/>
                  <a:pt x="679371" y="365277"/>
                  <a:pt x="679371" y="344881"/>
                </a:cubicBezTo>
                <a:cubicBezTo>
                  <a:pt x="679371" y="316141"/>
                  <a:pt x="673924" y="289950"/>
                  <a:pt x="663031" y="266309"/>
                </a:cubicBezTo>
                <a:cubicBezTo>
                  <a:pt x="652137" y="242668"/>
                  <a:pt x="635797" y="230848"/>
                  <a:pt x="614010" y="230848"/>
                </a:cubicBezTo>
                <a:close/>
                <a:moveTo>
                  <a:pt x="1426960" y="110556"/>
                </a:moveTo>
                <a:cubicBezTo>
                  <a:pt x="1468679" y="110556"/>
                  <a:pt x="1503445" y="127708"/>
                  <a:pt x="1531258" y="162010"/>
                </a:cubicBezTo>
                <a:cubicBezTo>
                  <a:pt x="1559071" y="196313"/>
                  <a:pt x="1583176" y="243827"/>
                  <a:pt x="1603572" y="304552"/>
                </a:cubicBezTo>
                <a:lnTo>
                  <a:pt x="1595228" y="120291"/>
                </a:lnTo>
                <a:cubicBezTo>
                  <a:pt x="1627213" y="114265"/>
                  <a:pt x="1657112" y="111252"/>
                  <a:pt x="1684925" y="111252"/>
                </a:cubicBezTo>
                <a:cubicBezTo>
                  <a:pt x="1754458" y="111252"/>
                  <a:pt x="1790846" y="136515"/>
                  <a:pt x="1794091" y="187042"/>
                </a:cubicBezTo>
                <a:cubicBezTo>
                  <a:pt x="1794555" y="191214"/>
                  <a:pt x="1794787" y="197704"/>
                  <a:pt x="1794787" y="206511"/>
                </a:cubicBezTo>
                <a:cubicBezTo>
                  <a:pt x="1794787" y="211610"/>
                  <a:pt x="1795018" y="225169"/>
                  <a:pt x="1795482" y="247188"/>
                </a:cubicBezTo>
                <a:cubicBezTo>
                  <a:pt x="1795946" y="269206"/>
                  <a:pt x="1796177" y="287864"/>
                  <a:pt x="1796177" y="303161"/>
                </a:cubicBezTo>
                <a:cubicBezTo>
                  <a:pt x="1795714" y="428783"/>
                  <a:pt x="1793164" y="506196"/>
                  <a:pt x="1788529" y="535400"/>
                </a:cubicBezTo>
                <a:cubicBezTo>
                  <a:pt x="1782966" y="567848"/>
                  <a:pt x="1771145" y="587781"/>
                  <a:pt x="1753067" y="595198"/>
                </a:cubicBezTo>
                <a:cubicBezTo>
                  <a:pt x="1743332" y="599370"/>
                  <a:pt x="1728962" y="601456"/>
                  <a:pt x="1709957" y="601456"/>
                </a:cubicBezTo>
                <a:cubicBezTo>
                  <a:pt x="1689097" y="601456"/>
                  <a:pt x="1669281" y="597516"/>
                  <a:pt x="1650507" y="589635"/>
                </a:cubicBezTo>
                <a:cubicBezTo>
                  <a:pt x="1631733" y="581755"/>
                  <a:pt x="1615625" y="570746"/>
                  <a:pt x="1602182" y="556607"/>
                </a:cubicBezTo>
                <a:cubicBezTo>
                  <a:pt x="1588739" y="542469"/>
                  <a:pt x="1577034" y="528794"/>
                  <a:pt x="1567068" y="515583"/>
                </a:cubicBezTo>
                <a:cubicBezTo>
                  <a:pt x="1557101" y="502372"/>
                  <a:pt x="1548410" y="487538"/>
                  <a:pt x="1540993" y="471082"/>
                </a:cubicBezTo>
                <a:cubicBezTo>
                  <a:pt x="1533576" y="454626"/>
                  <a:pt x="1528593" y="443154"/>
                  <a:pt x="1526043" y="436664"/>
                </a:cubicBezTo>
                <a:cubicBezTo>
                  <a:pt x="1523494" y="430174"/>
                  <a:pt x="1521292" y="423684"/>
                  <a:pt x="1519438" y="417195"/>
                </a:cubicBezTo>
                <a:lnTo>
                  <a:pt x="1518743" y="563213"/>
                </a:lnTo>
                <a:lnTo>
                  <a:pt x="1518743" y="565299"/>
                </a:lnTo>
                <a:lnTo>
                  <a:pt x="1515266" y="568776"/>
                </a:lnTo>
                <a:cubicBezTo>
                  <a:pt x="1512948" y="571557"/>
                  <a:pt x="1509471" y="574802"/>
                  <a:pt x="1504836" y="578510"/>
                </a:cubicBezTo>
                <a:cubicBezTo>
                  <a:pt x="1500201" y="582219"/>
                  <a:pt x="1494522" y="585811"/>
                  <a:pt x="1487801" y="589288"/>
                </a:cubicBezTo>
                <a:cubicBezTo>
                  <a:pt x="1481079" y="592764"/>
                  <a:pt x="1472272" y="595777"/>
                  <a:pt x="1461378" y="598327"/>
                </a:cubicBezTo>
                <a:cubicBezTo>
                  <a:pt x="1450485" y="600876"/>
                  <a:pt x="1438780" y="602151"/>
                  <a:pt x="1426264" y="602151"/>
                </a:cubicBezTo>
                <a:cubicBezTo>
                  <a:pt x="1393816" y="602151"/>
                  <a:pt x="1368900" y="592764"/>
                  <a:pt x="1351517" y="573990"/>
                </a:cubicBezTo>
                <a:cubicBezTo>
                  <a:pt x="1334134" y="555217"/>
                  <a:pt x="1325442" y="533082"/>
                  <a:pt x="1325442" y="507587"/>
                </a:cubicBezTo>
                <a:cubicBezTo>
                  <a:pt x="1325442" y="472821"/>
                  <a:pt x="1326485" y="421714"/>
                  <a:pt x="1328571" y="354268"/>
                </a:cubicBezTo>
                <a:cubicBezTo>
                  <a:pt x="1330657" y="286821"/>
                  <a:pt x="1331700" y="236642"/>
                  <a:pt x="1331700" y="203730"/>
                </a:cubicBezTo>
                <a:cubicBezTo>
                  <a:pt x="1331700" y="193068"/>
                  <a:pt x="1334366" y="181132"/>
                  <a:pt x="1339696" y="167921"/>
                </a:cubicBezTo>
                <a:cubicBezTo>
                  <a:pt x="1345027" y="154710"/>
                  <a:pt x="1355457" y="141846"/>
                  <a:pt x="1370986" y="129330"/>
                </a:cubicBezTo>
                <a:cubicBezTo>
                  <a:pt x="1386515" y="116814"/>
                  <a:pt x="1405173" y="110556"/>
                  <a:pt x="1426960" y="110556"/>
                </a:cubicBezTo>
                <a:close/>
                <a:moveTo>
                  <a:pt x="1083793" y="110556"/>
                </a:moveTo>
                <a:cubicBezTo>
                  <a:pt x="1112533" y="110556"/>
                  <a:pt x="1138608" y="113917"/>
                  <a:pt x="1162017" y="120639"/>
                </a:cubicBezTo>
                <a:cubicBezTo>
                  <a:pt x="1185426" y="127360"/>
                  <a:pt x="1204663" y="135704"/>
                  <a:pt x="1219729" y="145670"/>
                </a:cubicBezTo>
                <a:cubicBezTo>
                  <a:pt x="1234794" y="155637"/>
                  <a:pt x="1247890" y="167805"/>
                  <a:pt x="1259015" y="182175"/>
                </a:cubicBezTo>
                <a:cubicBezTo>
                  <a:pt x="1270140" y="196545"/>
                  <a:pt x="1278600" y="210104"/>
                  <a:pt x="1284394" y="222851"/>
                </a:cubicBezTo>
                <a:cubicBezTo>
                  <a:pt x="1290188" y="235599"/>
                  <a:pt x="1294708" y="249158"/>
                  <a:pt x="1297953" y="263528"/>
                </a:cubicBezTo>
                <a:cubicBezTo>
                  <a:pt x="1301198" y="277898"/>
                  <a:pt x="1303168" y="289139"/>
                  <a:pt x="1303863" y="297251"/>
                </a:cubicBezTo>
                <a:cubicBezTo>
                  <a:pt x="1304559" y="305363"/>
                  <a:pt x="1304906" y="312896"/>
                  <a:pt x="1304906" y="319849"/>
                </a:cubicBezTo>
                <a:lnTo>
                  <a:pt x="1304906" y="554869"/>
                </a:lnTo>
                <a:cubicBezTo>
                  <a:pt x="1291927" y="586390"/>
                  <a:pt x="1259478" y="602151"/>
                  <a:pt x="1207561" y="602151"/>
                </a:cubicBezTo>
                <a:cubicBezTo>
                  <a:pt x="1189946" y="602151"/>
                  <a:pt x="1175112" y="598790"/>
                  <a:pt x="1163060" y="592069"/>
                </a:cubicBezTo>
                <a:cubicBezTo>
                  <a:pt x="1151008" y="585347"/>
                  <a:pt x="1142316" y="576424"/>
                  <a:pt x="1136985" y="565299"/>
                </a:cubicBezTo>
                <a:cubicBezTo>
                  <a:pt x="1131655" y="554174"/>
                  <a:pt x="1127946" y="543744"/>
                  <a:pt x="1125860" y="534009"/>
                </a:cubicBezTo>
                <a:cubicBezTo>
                  <a:pt x="1123774" y="524275"/>
                  <a:pt x="1122731" y="514077"/>
                  <a:pt x="1122731" y="503415"/>
                </a:cubicBezTo>
                <a:lnTo>
                  <a:pt x="1124122" y="479774"/>
                </a:lnTo>
                <a:lnTo>
                  <a:pt x="1050417" y="479774"/>
                </a:lnTo>
                <a:cubicBezTo>
                  <a:pt x="1050417" y="493680"/>
                  <a:pt x="1050997" y="508978"/>
                  <a:pt x="1052156" y="525665"/>
                </a:cubicBezTo>
                <a:cubicBezTo>
                  <a:pt x="1053314" y="542353"/>
                  <a:pt x="1054589" y="555564"/>
                  <a:pt x="1055980" y="565299"/>
                </a:cubicBezTo>
                <a:lnTo>
                  <a:pt x="1058066" y="579901"/>
                </a:lnTo>
                <a:cubicBezTo>
                  <a:pt x="1039524" y="594734"/>
                  <a:pt x="1011247" y="602151"/>
                  <a:pt x="973236" y="602151"/>
                </a:cubicBezTo>
                <a:cubicBezTo>
                  <a:pt x="942178" y="602151"/>
                  <a:pt x="916915" y="592301"/>
                  <a:pt x="897446" y="572600"/>
                </a:cubicBezTo>
                <a:cubicBezTo>
                  <a:pt x="877977" y="552899"/>
                  <a:pt x="868242" y="526824"/>
                  <a:pt x="868242" y="494376"/>
                </a:cubicBezTo>
                <a:cubicBezTo>
                  <a:pt x="868242" y="484178"/>
                  <a:pt x="868706" y="458798"/>
                  <a:pt x="869633" y="418238"/>
                </a:cubicBezTo>
                <a:cubicBezTo>
                  <a:pt x="870560" y="377677"/>
                  <a:pt x="871024" y="354615"/>
                  <a:pt x="871024" y="349053"/>
                </a:cubicBezTo>
                <a:cubicBezTo>
                  <a:pt x="871024" y="305479"/>
                  <a:pt x="877165" y="267700"/>
                  <a:pt x="889450" y="235715"/>
                </a:cubicBezTo>
                <a:cubicBezTo>
                  <a:pt x="901734" y="203730"/>
                  <a:pt x="915872" y="180089"/>
                  <a:pt x="931864" y="164792"/>
                </a:cubicBezTo>
                <a:cubicBezTo>
                  <a:pt x="947857" y="149495"/>
                  <a:pt x="967094" y="137326"/>
                  <a:pt x="989576" y="128287"/>
                </a:cubicBezTo>
                <a:cubicBezTo>
                  <a:pt x="1012059" y="119248"/>
                  <a:pt x="1029789" y="114033"/>
                  <a:pt x="1042769" y="112642"/>
                </a:cubicBezTo>
                <a:cubicBezTo>
                  <a:pt x="1055748" y="111252"/>
                  <a:pt x="1069423" y="110556"/>
                  <a:pt x="1083793" y="110556"/>
                </a:cubicBezTo>
                <a:close/>
                <a:moveTo>
                  <a:pt x="89002" y="100126"/>
                </a:moveTo>
                <a:lnTo>
                  <a:pt x="110557" y="100822"/>
                </a:lnTo>
                <a:cubicBezTo>
                  <a:pt x="124464" y="101285"/>
                  <a:pt x="157144" y="101981"/>
                  <a:pt x="208598" y="102908"/>
                </a:cubicBezTo>
                <a:cubicBezTo>
                  <a:pt x="260052" y="103835"/>
                  <a:pt x="328889" y="104530"/>
                  <a:pt x="415109" y="104994"/>
                </a:cubicBezTo>
                <a:cubicBezTo>
                  <a:pt x="417891" y="110093"/>
                  <a:pt x="419281" y="128867"/>
                  <a:pt x="419281" y="161315"/>
                </a:cubicBezTo>
                <a:cubicBezTo>
                  <a:pt x="419281" y="178698"/>
                  <a:pt x="418209" y="193995"/>
                  <a:pt x="416065" y="207207"/>
                </a:cubicBezTo>
                <a:lnTo>
                  <a:pt x="412197" y="224770"/>
                </a:lnTo>
                <a:lnTo>
                  <a:pt x="412540" y="224068"/>
                </a:lnTo>
                <a:cubicBezTo>
                  <a:pt x="416944" y="216188"/>
                  <a:pt x="422101" y="207902"/>
                  <a:pt x="428011" y="199210"/>
                </a:cubicBezTo>
                <a:cubicBezTo>
                  <a:pt x="439831" y="181827"/>
                  <a:pt x="454086" y="167341"/>
                  <a:pt x="470774" y="155752"/>
                </a:cubicBezTo>
                <a:cubicBezTo>
                  <a:pt x="487461" y="144164"/>
                  <a:pt x="509016" y="133966"/>
                  <a:pt x="535439" y="125158"/>
                </a:cubicBezTo>
                <a:cubicBezTo>
                  <a:pt x="561861" y="116351"/>
                  <a:pt x="591528" y="111483"/>
                  <a:pt x="624440" y="110556"/>
                </a:cubicBezTo>
                <a:cubicBezTo>
                  <a:pt x="651790" y="110556"/>
                  <a:pt x="676705" y="113801"/>
                  <a:pt x="699188" y="120291"/>
                </a:cubicBezTo>
                <a:cubicBezTo>
                  <a:pt x="721670" y="126781"/>
                  <a:pt x="740328" y="135124"/>
                  <a:pt x="755161" y="145323"/>
                </a:cubicBezTo>
                <a:cubicBezTo>
                  <a:pt x="769995" y="155521"/>
                  <a:pt x="783090" y="167805"/>
                  <a:pt x="794447" y="182175"/>
                </a:cubicBezTo>
                <a:cubicBezTo>
                  <a:pt x="805804" y="196545"/>
                  <a:pt x="814496" y="210799"/>
                  <a:pt x="820522" y="224937"/>
                </a:cubicBezTo>
                <a:cubicBezTo>
                  <a:pt x="826548" y="239076"/>
                  <a:pt x="831415" y="254257"/>
                  <a:pt x="835124" y="270481"/>
                </a:cubicBezTo>
                <a:cubicBezTo>
                  <a:pt x="838832" y="286705"/>
                  <a:pt x="841266" y="300728"/>
                  <a:pt x="842424" y="312548"/>
                </a:cubicBezTo>
                <a:cubicBezTo>
                  <a:pt x="843583" y="324369"/>
                  <a:pt x="844163" y="336305"/>
                  <a:pt x="844163" y="348358"/>
                </a:cubicBezTo>
                <a:cubicBezTo>
                  <a:pt x="844163" y="356238"/>
                  <a:pt x="843815" y="364698"/>
                  <a:pt x="843120" y="373737"/>
                </a:cubicBezTo>
                <a:cubicBezTo>
                  <a:pt x="842424" y="382776"/>
                  <a:pt x="840339" y="396335"/>
                  <a:pt x="836862" y="414413"/>
                </a:cubicBezTo>
                <a:cubicBezTo>
                  <a:pt x="833385" y="432492"/>
                  <a:pt x="828750" y="449411"/>
                  <a:pt x="822955" y="465172"/>
                </a:cubicBezTo>
                <a:cubicBezTo>
                  <a:pt x="817161" y="480933"/>
                  <a:pt x="808006" y="497852"/>
                  <a:pt x="795490" y="515931"/>
                </a:cubicBezTo>
                <a:cubicBezTo>
                  <a:pt x="782974" y="534009"/>
                  <a:pt x="768488" y="549538"/>
                  <a:pt x="752032" y="562518"/>
                </a:cubicBezTo>
                <a:cubicBezTo>
                  <a:pt x="735576" y="575497"/>
                  <a:pt x="714021" y="586275"/>
                  <a:pt x="687367" y="594850"/>
                </a:cubicBezTo>
                <a:cubicBezTo>
                  <a:pt x="660713" y="603426"/>
                  <a:pt x="631162" y="607714"/>
                  <a:pt x="598713" y="607714"/>
                </a:cubicBezTo>
                <a:cubicBezTo>
                  <a:pt x="570900" y="607714"/>
                  <a:pt x="545637" y="604121"/>
                  <a:pt x="522923" y="596936"/>
                </a:cubicBezTo>
                <a:cubicBezTo>
                  <a:pt x="500209" y="589751"/>
                  <a:pt x="481551" y="580596"/>
                  <a:pt x="466949" y="569471"/>
                </a:cubicBezTo>
                <a:cubicBezTo>
                  <a:pt x="452347" y="558346"/>
                  <a:pt x="439600" y="545019"/>
                  <a:pt x="428706" y="529490"/>
                </a:cubicBezTo>
                <a:cubicBezTo>
                  <a:pt x="417813" y="513961"/>
                  <a:pt x="409469" y="498895"/>
                  <a:pt x="403675" y="484294"/>
                </a:cubicBezTo>
                <a:cubicBezTo>
                  <a:pt x="397880" y="469692"/>
                  <a:pt x="393361" y="454047"/>
                  <a:pt x="390116" y="437359"/>
                </a:cubicBezTo>
                <a:cubicBezTo>
                  <a:pt x="386871" y="420671"/>
                  <a:pt x="384785" y="407112"/>
                  <a:pt x="383858" y="396683"/>
                </a:cubicBezTo>
                <a:cubicBezTo>
                  <a:pt x="382931" y="386253"/>
                  <a:pt x="382467" y="376171"/>
                  <a:pt x="382467" y="366436"/>
                </a:cubicBezTo>
                <a:cubicBezTo>
                  <a:pt x="382467" y="354847"/>
                  <a:pt x="382699" y="344765"/>
                  <a:pt x="383163" y="336189"/>
                </a:cubicBezTo>
                <a:cubicBezTo>
                  <a:pt x="383626" y="327614"/>
                  <a:pt x="385364" y="314055"/>
                  <a:pt x="388377" y="295513"/>
                </a:cubicBezTo>
                <a:cubicBezTo>
                  <a:pt x="389884" y="286242"/>
                  <a:pt x="391738" y="277521"/>
                  <a:pt x="393940" y="269351"/>
                </a:cubicBezTo>
                <a:lnTo>
                  <a:pt x="400015" y="251196"/>
                </a:lnTo>
                <a:lnTo>
                  <a:pt x="399182" y="252577"/>
                </a:lnTo>
                <a:cubicBezTo>
                  <a:pt x="391142" y="263006"/>
                  <a:pt x="380691" y="268743"/>
                  <a:pt x="367827" y="269786"/>
                </a:cubicBezTo>
                <a:cubicBezTo>
                  <a:pt x="348822" y="269786"/>
                  <a:pt x="329121" y="269554"/>
                  <a:pt x="308725" y="269090"/>
                </a:cubicBezTo>
                <a:cubicBezTo>
                  <a:pt x="306871" y="302466"/>
                  <a:pt x="305943" y="345113"/>
                  <a:pt x="305943" y="397030"/>
                </a:cubicBezTo>
                <a:cubicBezTo>
                  <a:pt x="305943" y="481396"/>
                  <a:pt x="307566" y="541194"/>
                  <a:pt x="310811" y="576424"/>
                </a:cubicBezTo>
                <a:cubicBezTo>
                  <a:pt x="294123" y="593575"/>
                  <a:pt x="263297" y="602151"/>
                  <a:pt x="218332" y="602151"/>
                </a:cubicBezTo>
                <a:cubicBezTo>
                  <a:pt x="198400" y="602151"/>
                  <a:pt x="181248" y="598443"/>
                  <a:pt x="166878" y="591026"/>
                </a:cubicBezTo>
                <a:cubicBezTo>
                  <a:pt x="152508" y="583609"/>
                  <a:pt x="142078" y="573759"/>
                  <a:pt x="135589" y="561475"/>
                </a:cubicBezTo>
                <a:cubicBezTo>
                  <a:pt x="129099" y="549191"/>
                  <a:pt x="124464" y="537486"/>
                  <a:pt x="121682" y="526361"/>
                </a:cubicBezTo>
                <a:cubicBezTo>
                  <a:pt x="118901" y="515236"/>
                  <a:pt x="117510" y="503879"/>
                  <a:pt x="117510" y="492290"/>
                </a:cubicBezTo>
                <a:cubicBezTo>
                  <a:pt x="117510" y="489972"/>
                  <a:pt x="117626" y="487191"/>
                  <a:pt x="117858" y="483946"/>
                </a:cubicBezTo>
                <a:cubicBezTo>
                  <a:pt x="118090" y="480701"/>
                  <a:pt x="118321" y="474907"/>
                  <a:pt x="118553" y="466563"/>
                </a:cubicBezTo>
                <a:cubicBezTo>
                  <a:pt x="118785" y="458219"/>
                  <a:pt x="119017" y="447094"/>
                  <a:pt x="119249" y="433187"/>
                </a:cubicBezTo>
                <a:cubicBezTo>
                  <a:pt x="119480" y="419281"/>
                  <a:pt x="119712" y="397726"/>
                  <a:pt x="119944" y="368522"/>
                </a:cubicBezTo>
                <a:cubicBezTo>
                  <a:pt x="120176" y="339318"/>
                  <a:pt x="120523" y="305016"/>
                  <a:pt x="120987" y="265614"/>
                </a:cubicBezTo>
                <a:lnTo>
                  <a:pt x="21555" y="269786"/>
                </a:lnTo>
                <a:cubicBezTo>
                  <a:pt x="7185" y="255879"/>
                  <a:pt x="0" y="227371"/>
                  <a:pt x="0" y="184261"/>
                </a:cubicBezTo>
                <a:cubicBezTo>
                  <a:pt x="0" y="168037"/>
                  <a:pt x="3013" y="154014"/>
                  <a:pt x="9039" y="142194"/>
                </a:cubicBezTo>
                <a:cubicBezTo>
                  <a:pt x="15066" y="130373"/>
                  <a:pt x="22830" y="121566"/>
                  <a:pt x="32333" y="115771"/>
                </a:cubicBezTo>
                <a:cubicBezTo>
                  <a:pt x="41836" y="109977"/>
                  <a:pt x="51222" y="105921"/>
                  <a:pt x="60493" y="103603"/>
                </a:cubicBezTo>
                <a:cubicBezTo>
                  <a:pt x="69764" y="101285"/>
                  <a:pt x="79267" y="100126"/>
                  <a:pt x="89002" y="100126"/>
                </a:cubicBezTo>
                <a:close/>
                <a:moveTo>
                  <a:pt x="1117864" y="0"/>
                </a:moveTo>
                <a:cubicBezTo>
                  <a:pt x="1127598" y="0"/>
                  <a:pt x="1136522" y="3129"/>
                  <a:pt x="1144634" y="9387"/>
                </a:cubicBezTo>
                <a:cubicBezTo>
                  <a:pt x="1152746" y="15644"/>
                  <a:pt x="1156802" y="24104"/>
                  <a:pt x="1156802" y="34766"/>
                </a:cubicBezTo>
                <a:cubicBezTo>
                  <a:pt x="1156802" y="49136"/>
                  <a:pt x="1148690" y="63158"/>
                  <a:pt x="1132466" y="76833"/>
                </a:cubicBezTo>
                <a:cubicBezTo>
                  <a:pt x="1116241" y="90508"/>
                  <a:pt x="1100712" y="97345"/>
                  <a:pt x="1085879" y="97345"/>
                </a:cubicBezTo>
                <a:cubicBezTo>
                  <a:pt x="1078926" y="97345"/>
                  <a:pt x="1073363" y="95491"/>
                  <a:pt x="1069191" y="91783"/>
                </a:cubicBezTo>
                <a:cubicBezTo>
                  <a:pt x="1065019" y="88074"/>
                  <a:pt x="1062701" y="84366"/>
                  <a:pt x="1062238" y="80657"/>
                </a:cubicBezTo>
                <a:lnTo>
                  <a:pt x="1060847" y="75095"/>
                </a:lnTo>
                <a:lnTo>
                  <a:pt x="1108824" y="1390"/>
                </a:lnTo>
                <a:cubicBezTo>
                  <a:pt x="1110679" y="463"/>
                  <a:pt x="1113692" y="0"/>
                  <a:pt x="111786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7" y="176497"/>
            <a:ext cx="1345913" cy="13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1873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6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1981200" y="2672603"/>
            <a:ext cx="8001000" cy="1499290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Moka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C1652-D6CD-4301-94A8-0B9078DB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983006"/>
            <a:ext cx="1143000" cy="151279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F657E8-A481-466B-8E7F-8EC32BBB9720}"/>
              </a:ext>
            </a:extLst>
          </p:cNvPr>
          <p:cNvSpPr/>
          <p:nvPr/>
        </p:nvSpPr>
        <p:spPr>
          <a:xfrm flipH="1">
            <a:off x="2362200" y="4572000"/>
            <a:ext cx="8001000" cy="1499290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E82847-87E4-4C85-A16D-0B0DEDF7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44200" y="4876800"/>
            <a:ext cx="1299340" cy="174018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0DB1E8B-A4A4-4560-AAC5-32C130555224}"/>
              </a:ext>
            </a:extLst>
          </p:cNvPr>
          <p:cNvGrpSpPr/>
          <p:nvPr/>
        </p:nvGrpSpPr>
        <p:grpSpPr>
          <a:xfrm>
            <a:off x="1346665" y="251376"/>
            <a:ext cx="9498670" cy="2110824"/>
            <a:chOff x="1346665" y="251376"/>
            <a:chExt cx="9498670" cy="21108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01CC42-9514-404E-A973-A50029339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6665" y="251376"/>
              <a:ext cx="9498670" cy="211082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D7BFD6-EE0E-4DEF-B02A-AE73060189E2}"/>
                </a:ext>
              </a:extLst>
            </p:cNvPr>
            <p:cNvSpPr txBox="1"/>
            <p:nvPr/>
          </p:nvSpPr>
          <p:spPr>
            <a:xfrm>
              <a:off x="1704887" y="593533"/>
              <a:ext cx="855362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Moka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Moka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6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15C1-78EE-41DE-9408-77EF6CAD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979511-928C-4049-B666-E1C4C40DFED9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6ECDEC-F732-4166-ABFE-BD120DA4B8F8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32EA85-10CF-4967-B4FB-D901C4D0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2575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4545">
            <a:extLst>
              <a:ext uri="{FF2B5EF4-FFF2-40B4-BE49-F238E27FC236}">
                <a16:creationId xmlns:a16="http://schemas.microsoft.com/office/drawing/2014/main" id="{BC3D95B0-4727-41B1-B51A-508034B1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58" y="1295400"/>
            <a:ext cx="4973383" cy="396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91011" cy="918767"/>
            <a:chOff x="517449" y="1870963"/>
            <a:chExt cx="5879880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686264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734991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37386" y="2016187"/>
              <a:ext cx="3381119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</a:t>
              </a:r>
              <a:b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2575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4545">
            <a:extLst>
              <a:ext uri="{FF2B5EF4-FFF2-40B4-BE49-F238E27FC236}">
                <a16:creationId xmlns:a16="http://schemas.microsoft.com/office/drawing/2014/main" id="{BC3D95B0-4727-41B1-B51A-508034B1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58" y="1295400"/>
            <a:ext cx="4973383" cy="396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91011" cy="918767"/>
            <a:chOff x="517449" y="1870963"/>
            <a:chExt cx="5879880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686264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734991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37386" y="2016187"/>
              <a:ext cx="3381119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</a:t>
              </a:r>
              <a:b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189E5ED-BDD0-440E-8432-57F6CC684AE7}"/>
              </a:ext>
            </a:extLst>
          </p:cNvPr>
          <p:cNvSpPr/>
          <p:nvPr/>
        </p:nvSpPr>
        <p:spPr>
          <a:xfrm>
            <a:off x="10597265" y="2412287"/>
            <a:ext cx="880204" cy="2901661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D640189-F596-4993-B9AD-EE6526C419C9}"/>
              </a:ext>
            </a:extLst>
          </p:cNvPr>
          <p:cNvSpPr/>
          <p:nvPr/>
        </p:nvSpPr>
        <p:spPr>
          <a:xfrm>
            <a:off x="7775725" y="4013489"/>
            <a:ext cx="880204" cy="802351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4D930B-DCB3-49F9-A2BB-0F671729229F}"/>
              </a:ext>
            </a:extLst>
          </p:cNvPr>
          <p:cNvCxnSpPr>
            <a:cxnSpLocks/>
          </p:cNvCxnSpPr>
          <p:nvPr/>
        </p:nvCxnSpPr>
        <p:spPr>
          <a:xfrm flipV="1">
            <a:off x="8229600" y="2634042"/>
            <a:ext cx="0" cy="1248655"/>
          </a:xfrm>
          <a:prstGeom prst="straightConnector1">
            <a:avLst/>
          </a:prstGeom>
          <a:ln w="5715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67BFD0-721D-409E-B391-6A1C6C40F7DE}"/>
              </a:ext>
            </a:extLst>
          </p:cNvPr>
          <p:cNvGrpSpPr/>
          <p:nvPr/>
        </p:nvGrpSpPr>
        <p:grpSpPr>
          <a:xfrm>
            <a:off x="-5899303" y="1524000"/>
            <a:ext cx="5708803" cy="918767"/>
            <a:chOff x="517449" y="1870963"/>
            <a:chExt cx="5820994" cy="7028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80CF8FC-5390-468D-99D4-02E25E9B3AE0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4F8153-F7AC-4EB1-88D7-97029080B1CC}"/>
                </a:ext>
              </a:extLst>
            </p:cNvPr>
            <p:cNvSpPr txBox="1"/>
            <p:nvPr/>
          </p:nvSpPr>
          <p:spPr>
            <a:xfrm>
              <a:off x="1550812" y="2021720"/>
              <a:ext cx="3754264" cy="37672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B1745E-2B39-4106-A9F3-5C8877C966C8}"/>
              </a:ext>
            </a:extLst>
          </p:cNvPr>
          <p:cNvGrpSpPr/>
          <p:nvPr/>
        </p:nvGrpSpPr>
        <p:grpSpPr>
          <a:xfrm>
            <a:off x="-5902678" y="2634042"/>
            <a:ext cx="5708804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DE63558-8EA5-4E6B-BB60-5AEAC4C147A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24A39A-1744-456A-ADB1-DAC01093BE79}"/>
                </a:ext>
              </a:extLst>
            </p:cNvPr>
            <p:cNvSpPr txBox="1"/>
            <p:nvPr/>
          </p:nvSpPr>
          <p:spPr>
            <a:xfrm>
              <a:off x="597804" y="2010938"/>
              <a:ext cx="5660293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3, 10, 17, 24, 31.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150679-92C5-433C-A7A5-06CEBAE3C2C2}"/>
              </a:ext>
            </a:extLst>
          </p:cNvPr>
          <p:cNvGrpSpPr/>
          <p:nvPr/>
        </p:nvGrpSpPr>
        <p:grpSpPr>
          <a:xfrm>
            <a:off x="-5899303" y="4073972"/>
            <a:ext cx="5708803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2406851-62D2-480B-AD1A-69D2DDDD0A69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35A945-154E-4F41-89C1-7A248FA726D6}"/>
                </a:ext>
              </a:extLst>
            </p:cNvPr>
            <p:cNvSpPr txBox="1"/>
            <p:nvPr/>
          </p:nvSpPr>
          <p:spPr>
            <a:xfrm>
              <a:off x="1876799" y="2016187"/>
              <a:ext cx="3102292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</a:t>
              </a:r>
              <a:b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5097F1-BC65-4C09-9621-1592A118741E}"/>
              </a:ext>
            </a:extLst>
          </p:cNvPr>
          <p:cNvSpPr/>
          <p:nvPr/>
        </p:nvSpPr>
        <p:spPr>
          <a:xfrm>
            <a:off x="1846382" y="5562600"/>
            <a:ext cx="8499237" cy="914400"/>
          </a:xfrm>
          <a:prstGeom prst="roundRect">
            <a:avLst>
              <a:gd name="adj" fmla="val 333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1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4" grpId="0" animBg="1"/>
          <p:bldP spid="1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C69EA-559A-4FF9-A55E-732C51BF47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F25662A-F87C-4A6B-8973-96274F3A09C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26387" y="470848"/>
            <a:ext cx="8551460" cy="5396552"/>
          </a:xfrm>
          <a:prstGeom prst="round2DiagRect">
            <a:avLst>
              <a:gd name="adj1" fmla="val 31129"/>
              <a:gd name="adj2" fmla="val 5231"/>
            </a:avLst>
          </a:prstGeom>
          <a:blipFill dpi="0" rotWithShape="0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671" t="-250" r="-24528" b="-818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1A34AEAB-51A2-4326-A216-1A772EF1360A}"/>
              </a:ext>
            </a:extLst>
          </p:cNvPr>
          <p:cNvSpPr>
            <a:spLocks noChangeAspect="1"/>
          </p:cNvSpPr>
          <p:nvPr/>
        </p:nvSpPr>
        <p:spPr>
          <a:xfrm>
            <a:off x="838200" y="304800"/>
            <a:ext cx="8573599" cy="5396552"/>
          </a:xfrm>
          <a:prstGeom prst="round2DiagRect">
            <a:avLst>
              <a:gd name="adj1" fmla="val 31129"/>
              <a:gd name="adj2" fmla="val 5231"/>
            </a:avLst>
          </a:prstGeom>
          <a:noFill/>
          <a:ln w="76200">
            <a:solidFill>
              <a:srgbClr val="FC54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A92D1-0EFB-459E-8CDB-FAB6BFD8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84011" y="2819400"/>
            <a:ext cx="2875217" cy="385073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BFC8B95-53D5-43D6-B450-B2A118C0EA9C}"/>
              </a:ext>
            </a:extLst>
          </p:cNvPr>
          <p:cNvSpPr/>
          <p:nvPr/>
        </p:nvSpPr>
        <p:spPr>
          <a:xfrm flipH="1">
            <a:off x="693615" y="5603338"/>
            <a:ext cx="8319675" cy="1066800"/>
          </a:xfrm>
          <a:prstGeom prst="wedgeRoundRectCallout">
            <a:avLst>
              <a:gd name="adj1" fmla="val -53348"/>
              <a:gd name="adj2" fmla="val -34107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827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2575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68377" cy="918767"/>
            <a:chOff x="517449" y="1870963"/>
            <a:chExt cx="5854727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661111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11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734991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49962" y="2016187"/>
              <a:ext cx="3355966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11</a:t>
              </a:r>
              <a:b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050" name="Picture 4546">
            <a:extLst>
              <a:ext uri="{FF2B5EF4-FFF2-40B4-BE49-F238E27FC236}">
                <a16:creationId xmlns:a16="http://schemas.microsoft.com/office/drawing/2014/main" id="{59C56766-75CA-4BB7-A68C-2747AF4D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63" y="1076363"/>
            <a:ext cx="5272755" cy="42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2575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68377" cy="918767"/>
            <a:chOff x="517449" y="1870963"/>
            <a:chExt cx="5854727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661111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11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734991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49962" y="2016187"/>
              <a:ext cx="3355966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11</a:t>
              </a:r>
              <a:b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050" name="Picture 4546">
            <a:extLst>
              <a:ext uri="{FF2B5EF4-FFF2-40B4-BE49-F238E27FC236}">
                <a16:creationId xmlns:a16="http://schemas.microsoft.com/office/drawing/2014/main" id="{59C56766-75CA-4BB7-A68C-2747AF4D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63" y="1076363"/>
            <a:ext cx="5272755" cy="42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84A3CBF-BE81-4421-B2DA-2609525EDF32}"/>
              </a:ext>
            </a:extLst>
          </p:cNvPr>
          <p:cNvGrpSpPr/>
          <p:nvPr/>
        </p:nvGrpSpPr>
        <p:grpSpPr>
          <a:xfrm>
            <a:off x="-5899303" y="1524000"/>
            <a:ext cx="5708803" cy="918767"/>
            <a:chOff x="517449" y="1870963"/>
            <a:chExt cx="5820994" cy="7028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678485C-DC93-41F0-B6DF-B3D9435C4403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5BBEAA-00A0-4196-AD19-33394FA455C7}"/>
                </a:ext>
              </a:extLst>
            </p:cNvPr>
            <p:cNvSpPr txBox="1"/>
            <p:nvPr/>
          </p:nvSpPr>
          <p:spPr>
            <a:xfrm>
              <a:off x="1562352" y="2021720"/>
              <a:ext cx="3731184" cy="37672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11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A2E21E-9289-4472-8F7B-FECC70E32AC0}"/>
              </a:ext>
            </a:extLst>
          </p:cNvPr>
          <p:cNvGrpSpPr/>
          <p:nvPr/>
        </p:nvGrpSpPr>
        <p:grpSpPr>
          <a:xfrm>
            <a:off x="-5902678" y="2634042"/>
            <a:ext cx="5708804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41D998-D524-412C-92AC-05DAF15008E4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78034E-85EE-4C6B-A1D9-FC941D761D03}"/>
                </a:ext>
              </a:extLst>
            </p:cNvPr>
            <p:cNvSpPr txBox="1"/>
            <p:nvPr/>
          </p:nvSpPr>
          <p:spPr>
            <a:xfrm>
              <a:off x="911629" y="2010938"/>
              <a:ext cx="5032643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7, 14, 21, 28.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D2B35D-9206-4854-A445-EA3B130E8170}"/>
              </a:ext>
            </a:extLst>
          </p:cNvPr>
          <p:cNvGrpSpPr/>
          <p:nvPr/>
        </p:nvGrpSpPr>
        <p:grpSpPr>
          <a:xfrm>
            <a:off x="-5899303" y="4073972"/>
            <a:ext cx="5708803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36924D8-5D00-4DF8-9D60-F8C8941EF614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C6F11-0D40-4936-85A6-D31708D4F162}"/>
                </a:ext>
              </a:extLst>
            </p:cNvPr>
            <p:cNvSpPr txBox="1"/>
            <p:nvPr/>
          </p:nvSpPr>
          <p:spPr>
            <a:xfrm>
              <a:off x="1888339" y="2016187"/>
              <a:ext cx="3079213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11</a:t>
              </a:r>
              <a:b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7B98C1C-5B8D-44BA-BAEC-BF4A898D658A}"/>
              </a:ext>
            </a:extLst>
          </p:cNvPr>
          <p:cNvSpPr/>
          <p:nvPr/>
        </p:nvSpPr>
        <p:spPr>
          <a:xfrm>
            <a:off x="1846382" y="5562600"/>
            <a:ext cx="8499237" cy="914400"/>
          </a:xfrm>
          <a:prstGeom prst="roundRect">
            <a:avLst>
              <a:gd name="adj" fmla="val 333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297148D-A4EB-4434-A4D1-35FF221C23B0}"/>
              </a:ext>
            </a:extLst>
          </p:cNvPr>
          <p:cNvSpPr/>
          <p:nvPr/>
        </p:nvSpPr>
        <p:spPr>
          <a:xfrm>
            <a:off x="10597265" y="2412287"/>
            <a:ext cx="880204" cy="2356925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FF89D6-AA9F-4806-AB9C-AFAE0ABBE8F9}"/>
              </a:ext>
            </a:extLst>
          </p:cNvPr>
          <p:cNvSpPr/>
          <p:nvPr/>
        </p:nvSpPr>
        <p:spPr>
          <a:xfrm>
            <a:off x="9927433" y="3420996"/>
            <a:ext cx="880204" cy="802351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9379B7-80F6-4356-B6F2-E8910661EF22}"/>
              </a:ext>
            </a:extLst>
          </p:cNvPr>
          <p:cNvCxnSpPr>
            <a:cxnSpLocks/>
          </p:cNvCxnSpPr>
          <p:nvPr/>
        </p:nvCxnSpPr>
        <p:spPr>
          <a:xfrm flipV="1">
            <a:off x="10367535" y="2442767"/>
            <a:ext cx="0" cy="986234"/>
          </a:xfrm>
          <a:prstGeom prst="straightConnector1">
            <a:avLst/>
          </a:prstGeom>
          <a:ln w="5715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4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 p14:bounceEnd="69000">
                                          <p:cBhvr>
                                            <p:cTn id="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 p14:bounceEnd="69000">
                                          <p:cBhvr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6 L 0.53099 -3.7037E-6 " pathEditMode="relative" rAng="0" ptsTypes="AA" p14:bounceEnd="69000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42" grpId="1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42" grpId="1" animBg="1"/>
          <p:bldP spid="43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C69EA-559A-4FF9-A55E-732C51BF47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F25662A-F87C-4A6B-8973-96274F3A09C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26387" y="470848"/>
            <a:ext cx="8551460" cy="5396552"/>
          </a:xfrm>
          <a:prstGeom prst="round2DiagRect">
            <a:avLst>
              <a:gd name="adj1" fmla="val 31129"/>
              <a:gd name="adj2" fmla="val 5231"/>
            </a:avLst>
          </a:prstGeom>
          <a:blipFill dpi="0" rotWithShape="0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947" b="-69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1A34AEAB-51A2-4326-A216-1A772EF1360A}"/>
              </a:ext>
            </a:extLst>
          </p:cNvPr>
          <p:cNvSpPr>
            <a:spLocks noChangeAspect="1"/>
          </p:cNvSpPr>
          <p:nvPr/>
        </p:nvSpPr>
        <p:spPr>
          <a:xfrm>
            <a:off x="838200" y="304800"/>
            <a:ext cx="8573599" cy="5396552"/>
          </a:xfrm>
          <a:prstGeom prst="round2DiagRect">
            <a:avLst>
              <a:gd name="adj1" fmla="val 31129"/>
              <a:gd name="adj2" fmla="val 5231"/>
            </a:avLst>
          </a:prstGeom>
          <a:noFill/>
          <a:ln w="76200">
            <a:solidFill>
              <a:srgbClr val="FC54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A92D1-0EFB-459E-8CDB-FAB6BFD8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84011" y="2819400"/>
            <a:ext cx="2875217" cy="385073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BFC8B95-53D5-43D6-B450-B2A118C0EA9C}"/>
              </a:ext>
            </a:extLst>
          </p:cNvPr>
          <p:cNvSpPr/>
          <p:nvPr/>
        </p:nvSpPr>
        <p:spPr>
          <a:xfrm flipH="1">
            <a:off x="738998" y="5382211"/>
            <a:ext cx="8486399" cy="1066800"/>
          </a:xfrm>
          <a:prstGeom prst="wedgeRoundRectCallout">
            <a:avLst>
              <a:gd name="adj1" fmla="val -53348"/>
              <a:gd name="adj2" fmla="val -34107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0648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4D692E-DCB5-48E7-B788-A45701826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C06033-8F68-44BA-A74E-C93CA07C473D}"/>
              </a:ext>
            </a:extLst>
          </p:cNvPr>
          <p:cNvCxnSpPr>
            <a:cxnSpLocks/>
          </p:cNvCxnSpPr>
          <p:nvPr/>
        </p:nvCxnSpPr>
        <p:spPr>
          <a:xfrm>
            <a:off x="5059365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0D4A5AB-C848-493A-80FA-A756981D0998}"/>
              </a:ext>
            </a:extLst>
          </p:cNvPr>
          <p:cNvGrpSpPr/>
          <p:nvPr/>
        </p:nvGrpSpPr>
        <p:grpSpPr>
          <a:xfrm>
            <a:off x="444471" y="533400"/>
            <a:ext cx="4023689" cy="2603562"/>
            <a:chOff x="444471" y="533400"/>
            <a:chExt cx="4023689" cy="26035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7C50308-8FD8-4B2B-A6FF-185C6D989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471" y="533400"/>
              <a:ext cx="4023689" cy="2603562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1FAC0F-1580-4F41-BF64-239473CBAD88}"/>
                </a:ext>
              </a:extLst>
            </p:cNvPr>
            <p:cNvSpPr txBox="1"/>
            <p:nvPr/>
          </p:nvSpPr>
          <p:spPr>
            <a:xfrm>
              <a:off x="622295" y="929911"/>
              <a:ext cx="3666388" cy="16250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3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NGÀY</a:t>
              </a:r>
            </a:p>
            <a:p>
              <a:pPr algn="ctr">
                <a:lnSpc>
                  <a:spcPct val="13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 GHI NHỚ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E04FB409-1A3E-4B3F-B6B3-EED12406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3" y="2864279"/>
            <a:ext cx="3575098" cy="3788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4469EA-D522-4E5C-AB9B-E9AE93897367}"/>
              </a:ext>
            </a:extLst>
          </p:cNvPr>
          <p:cNvGrpSpPr/>
          <p:nvPr/>
        </p:nvGrpSpPr>
        <p:grpSpPr>
          <a:xfrm>
            <a:off x="4967290" y="228600"/>
            <a:ext cx="6849874" cy="856816"/>
            <a:chOff x="4967290" y="228600"/>
            <a:chExt cx="6849874" cy="85681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83818EA-EF54-4ABB-AC66-1968E3C2AC9A}"/>
                </a:ext>
              </a:extLst>
            </p:cNvPr>
            <p:cNvGrpSpPr/>
            <p:nvPr/>
          </p:nvGrpSpPr>
          <p:grpSpPr>
            <a:xfrm>
              <a:off x="4967290" y="228600"/>
              <a:ext cx="2888833" cy="856816"/>
              <a:chOff x="669925" y="532130"/>
              <a:chExt cx="3899728" cy="107442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0700DDE-1C75-4B74-98AC-138B16B22103}"/>
                  </a:ext>
                </a:extLst>
              </p:cNvPr>
              <p:cNvGrpSpPr/>
              <p:nvPr/>
            </p:nvGrpSpPr>
            <p:grpSpPr>
              <a:xfrm>
                <a:off x="1803593" y="532130"/>
                <a:ext cx="2766060" cy="1074420"/>
                <a:chOff x="1424940" y="1135380"/>
                <a:chExt cx="2766060" cy="107442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600C1A8F-D7E7-46D0-8D18-6442877E5FD9}"/>
                    </a:ext>
                  </a:extLst>
                </p:cNvPr>
                <p:cNvGrpSpPr/>
                <p:nvPr/>
              </p:nvGrpSpPr>
              <p:grpSpPr>
                <a:xfrm>
                  <a:off x="1424940" y="1135380"/>
                  <a:ext cx="2766060" cy="1074420"/>
                  <a:chOff x="281940" y="1135380"/>
                  <a:chExt cx="2766060" cy="1074420"/>
                </a:xfrm>
              </p:grpSpPr>
              <p:sp>
                <p:nvSpPr>
                  <p:cNvPr id="4" name="Rectangle: Diagonal Corners Rounded 3">
                    <a:extLst>
                      <a:ext uri="{FF2B5EF4-FFF2-40B4-BE49-F238E27FC236}">
                        <a16:creationId xmlns:a16="http://schemas.microsoft.com/office/drawing/2014/main" id="{66CC2200-7F0B-4A74-97F8-979883353AF5}"/>
                      </a:ext>
                    </a:extLst>
                  </p:cNvPr>
                  <p:cNvSpPr/>
                  <p:nvPr/>
                </p:nvSpPr>
                <p:spPr>
                  <a:xfrm>
                    <a:off x="381000" y="121920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" name="Rectangle: Diagonal Corners Rounded 6">
                    <a:extLst>
                      <a:ext uri="{FF2B5EF4-FFF2-40B4-BE49-F238E27FC236}">
                        <a16:creationId xmlns:a16="http://schemas.microsoft.com/office/drawing/2014/main" id="{771F8824-FF89-4C23-9979-E20B13D77775}"/>
                      </a:ext>
                    </a:extLst>
                  </p:cNvPr>
                  <p:cNvSpPr/>
                  <p:nvPr/>
                </p:nvSpPr>
                <p:spPr>
                  <a:xfrm>
                    <a:off x="281940" y="11353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7BAC8DA-977D-4B28-AA66-256935E1B0C1}"/>
                    </a:ext>
                  </a:extLst>
                </p:cNvPr>
                <p:cNvSpPr txBox="1"/>
                <p:nvPr/>
              </p:nvSpPr>
              <p:spPr>
                <a:xfrm>
                  <a:off x="1870142" y="1257091"/>
                  <a:ext cx="1776599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08 - 3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0B90FCF-B84B-408A-9282-5EBAAD4B165F}"/>
                  </a:ext>
                </a:extLst>
              </p:cNvPr>
              <p:cNvGrpSpPr/>
              <p:nvPr/>
            </p:nvGrpSpPr>
            <p:grpSpPr>
              <a:xfrm>
                <a:off x="669925" y="1053973"/>
                <a:ext cx="1128395" cy="430866"/>
                <a:chOff x="669925" y="1146048"/>
                <a:chExt cx="1128395" cy="430866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986971F-F2B7-4876-91F5-0AC440F3DF8E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7F3F23F-678B-40AA-833B-6E4C54AB9936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5A46884-C876-4A72-9CE9-E8EA4732744F}"/>
                </a:ext>
              </a:extLst>
            </p:cNvPr>
            <p:cNvSpPr txBox="1"/>
            <p:nvPr/>
          </p:nvSpPr>
          <p:spPr>
            <a:xfrm>
              <a:off x="8061328" y="349058"/>
              <a:ext cx="375583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AC91753-8CB1-459B-B222-1C810AC6060E}"/>
              </a:ext>
            </a:extLst>
          </p:cNvPr>
          <p:cNvGrpSpPr/>
          <p:nvPr/>
        </p:nvGrpSpPr>
        <p:grpSpPr>
          <a:xfrm>
            <a:off x="4967290" y="1295400"/>
            <a:ext cx="6453131" cy="984885"/>
            <a:chOff x="4967290" y="1295400"/>
            <a:chExt cx="6453131" cy="98488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39BA6C1-0665-4F6C-B376-1ED36BAD1C7E}"/>
                </a:ext>
              </a:extLst>
            </p:cNvPr>
            <p:cNvGrpSpPr/>
            <p:nvPr/>
          </p:nvGrpSpPr>
          <p:grpSpPr>
            <a:xfrm>
              <a:off x="4967290" y="1392857"/>
              <a:ext cx="2888833" cy="856816"/>
              <a:chOff x="669925" y="2070100"/>
              <a:chExt cx="3899728" cy="107442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84E0118-845C-4B2A-9912-0D7BE57123A4}"/>
                  </a:ext>
                </a:extLst>
              </p:cNvPr>
              <p:cNvGrpSpPr/>
              <p:nvPr/>
            </p:nvGrpSpPr>
            <p:grpSpPr>
              <a:xfrm>
                <a:off x="1803593" y="2070100"/>
                <a:ext cx="2766060" cy="1074420"/>
                <a:chOff x="1424940" y="2404110"/>
                <a:chExt cx="2766060" cy="107442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379381-1137-43B3-B20E-C3EB7C3D56A4}"/>
                    </a:ext>
                  </a:extLst>
                </p:cNvPr>
                <p:cNvGrpSpPr/>
                <p:nvPr/>
              </p:nvGrpSpPr>
              <p:grpSpPr>
                <a:xfrm>
                  <a:off x="1424940" y="2404110"/>
                  <a:ext cx="2766060" cy="1074420"/>
                  <a:chOff x="281940" y="2506980"/>
                  <a:chExt cx="2766060" cy="1074420"/>
                </a:xfrm>
              </p:grpSpPr>
              <p:sp>
                <p:nvSpPr>
                  <p:cNvPr id="5" name="Rectangle: Diagonal Corners Rounded 4">
                    <a:extLst>
                      <a:ext uri="{FF2B5EF4-FFF2-40B4-BE49-F238E27FC236}">
                        <a16:creationId xmlns:a16="http://schemas.microsoft.com/office/drawing/2014/main" id="{A5047141-EB8F-4E3A-A14A-71B50BDC7E67}"/>
                      </a:ext>
                    </a:extLst>
                  </p:cNvPr>
                  <p:cNvSpPr/>
                  <p:nvPr/>
                </p:nvSpPr>
                <p:spPr>
                  <a:xfrm>
                    <a:off x="381000" y="259080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" name="Rectangle: Diagonal Corners Rounded 11">
                    <a:extLst>
                      <a:ext uri="{FF2B5EF4-FFF2-40B4-BE49-F238E27FC236}">
                        <a16:creationId xmlns:a16="http://schemas.microsoft.com/office/drawing/2014/main" id="{FF298482-DDCA-485C-8388-4E94FDE89FBB}"/>
                      </a:ext>
                    </a:extLst>
                  </p:cNvPr>
                  <p:cNvSpPr/>
                  <p:nvPr/>
                </p:nvSpPr>
                <p:spPr>
                  <a:xfrm>
                    <a:off x="281940" y="25069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18B866-1F50-4B71-B67D-97D0AA25C920}"/>
                    </a:ext>
                  </a:extLst>
                </p:cNvPr>
                <p:cNvSpPr txBox="1"/>
                <p:nvPr/>
              </p:nvSpPr>
              <p:spPr>
                <a:xfrm>
                  <a:off x="1870142" y="2525821"/>
                  <a:ext cx="1776599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30 - 4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0E47504-35C3-4E4C-90DC-766DBB226AA9}"/>
                  </a:ext>
                </a:extLst>
              </p:cNvPr>
              <p:cNvGrpSpPr/>
              <p:nvPr/>
            </p:nvGrpSpPr>
            <p:grpSpPr>
              <a:xfrm>
                <a:off x="669925" y="2643845"/>
                <a:ext cx="1128395" cy="430866"/>
                <a:chOff x="669925" y="1146048"/>
                <a:chExt cx="1128395" cy="430866"/>
              </a:xfrm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38730D5-C42B-4B77-966F-13B51C8E9ABC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3507729-102D-4BA7-95B6-6D256EC371FE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69F6034-629E-4A36-AF35-EE7122C508F6}"/>
                </a:ext>
              </a:extLst>
            </p:cNvPr>
            <p:cNvSpPr txBox="1"/>
            <p:nvPr/>
          </p:nvSpPr>
          <p:spPr>
            <a:xfrm>
              <a:off x="8458071" y="1295400"/>
              <a:ext cx="2962350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54963E-4B1D-43FF-A734-A6A399E2963F}"/>
              </a:ext>
            </a:extLst>
          </p:cNvPr>
          <p:cNvGrpSpPr/>
          <p:nvPr/>
        </p:nvGrpSpPr>
        <p:grpSpPr>
          <a:xfrm>
            <a:off x="4967290" y="2356485"/>
            <a:ext cx="6157376" cy="984885"/>
            <a:chOff x="4967290" y="2356485"/>
            <a:chExt cx="6157376" cy="98488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36DEB4-8471-40AF-B855-03BF0A7E720E}"/>
                </a:ext>
              </a:extLst>
            </p:cNvPr>
            <p:cNvGrpSpPr/>
            <p:nvPr/>
          </p:nvGrpSpPr>
          <p:grpSpPr>
            <a:xfrm>
              <a:off x="4967290" y="2413313"/>
              <a:ext cx="2881307" cy="856816"/>
              <a:chOff x="669925" y="3581400"/>
              <a:chExt cx="3889568" cy="107442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7A383FB-3FE5-45CC-95B0-AD2BD730E5E6}"/>
                  </a:ext>
                </a:extLst>
              </p:cNvPr>
              <p:cNvGrpSpPr/>
              <p:nvPr/>
            </p:nvGrpSpPr>
            <p:grpSpPr>
              <a:xfrm>
                <a:off x="1793433" y="3581400"/>
                <a:ext cx="2766060" cy="1074420"/>
                <a:chOff x="1424940" y="3794760"/>
                <a:chExt cx="2766060" cy="1074420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B80F838-20A6-4F25-AF2F-2DD4705F76C3}"/>
                    </a:ext>
                  </a:extLst>
                </p:cNvPr>
                <p:cNvGrpSpPr/>
                <p:nvPr/>
              </p:nvGrpSpPr>
              <p:grpSpPr>
                <a:xfrm>
                  <a:off x="1424940" y="379476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13" name="Rectangle: Diagonal Corners Rounded 12">
                    <a:extLst>
                      <a:ext uri="{FF2B5EF4-FFF2-40B4-BE49-F238E27FC236}">
                        <a16:creationId xmlns:a16="http://schemas.microsoft.com/office/drawing/2014/main" id="{51AAF725-9F5B-46D9-8509-62F73CAD6D74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" name="Rectangle: Diagonal Corners Rounded 13">
                    <a:extLst>
                      <a:ext uri="{FF2B5EF4-FFF2-40B4-BE49-F238E27FC236}">
                        <a16:creationId xmlns:a16="http://schemas.microsoft.com/office/drawing/2014/main" id="{AF218120-C8E6-4181-BD34-3777059FB21D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D1D8797-E27D-4850-A351-AAFA20293D00}"/>
                    </a:ext>
                  </a:extLst>
                </p:cNvPr>
                <p:cNvSpPr txBox="1"/>
                <p:nvPr/>
              </p:nvSpPr>
              <p:spPr>
                <a:xfrm>
                  <a:off x="1870142" y="3916471"/>
                  <a:ext cx="1776599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01 - 5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FD32784-6F32-4AB6-841F-3A9C85A8B89C}"/>
                  </a:ext>
                </a:extLst>
              </p:cNvPr>
              <p:cNvGrpSpPr/>
              <p:nvPr/>
            </p:nvGrpSpPr>
            <p:grpSpPr>
              <a:xfrm>
                <a:off x="669925" y="4160520"/>
                <a:ext cx="1128395" cy="430866"/>
                <a:chOff x="669925" y="1146048"/>
                <a:chExt cx="1128395" cy="430866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643466C-43A0-4B3A-9EB0-E0D2563C220C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3C1E4C49-9FA3-496A-BDB2-EE4FAD80CFE7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AF188CB-2BA7-43C5-AC1A-FFACC1587C2A}"/>
                </a:ext>
              </a:extLst>
            </p:cNvPr>
            <p:cNvSpPr txBox="1"/>
            <p:nvPr/>
          </p:nvSpPr>
          <p:spPr>
            <a:xfrm>
              <a:off x="8753825" y="2356485"/>
              <a:ext cx="2370841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b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402A14-7A06-488E-9693-7054C4060206}"/>
              </a:ext>
            </a:extLst>
          </p:cNvPr>
          <p:cNvGrpSpPr/>
          <p:nvPr/>
        </p:nvGrpSpPr>
        <p:grpSpPr>
          <a:xfrm>
            <a:off x="4967290" y="3891915"/>
            <a:ext cx="6555723" cy="984885"/>
            <a:chOff x="4967290" y="3891915"/>
            <a:chExt cx="6555723" cy="98488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EA8CED9-2F75-4E3E-8FAF-E6A9DA469FCB}"/>
                </a:ext>
              </a:extLst>
            </p:cNvPr>
            <p:cNvGrpSpPr/>
            <p:nvPr/>
          </p:nvGrpSpPr>
          <p:grpSpPr>
            <a:xfrm>
              <a:off x="4967290" y="3948743"/>
              <a:ext cx="2881307" cy="856816"/>
              <a:chOff x="669925" y="3581400"/>
              <a:chExt cx="3889568" cy="1074420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E77E584-CAE1-4343-BBE8-3AE731853273}"/>
                  </a:ext>
                </a:extLst>
              </p:cNvPr>
              <p:cNvGrpSpPr/>
              <p:nvPr/>
            </p:nvGrpSpPr>
            <p:grpSpPr>
              <a:xfrm>
                <a:off x="1793433" y="3581400"/>
                <a:ext cx="2766060" cy="1074420"/>
                <a:chOff x="1424940" y="3794760"/>
                <a:chExt cx="2766060" cy="1074420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2BB304D8-4387-4E06-84FD-E413BFF0E153}"/>
                    </a:ext>
                  </a:extLst>
                </p:cNvPr>
                <p:cNvGrpSpPr/>
                <p:nvPr/>
              </p:nvGrpSpPr>
              <p:grpSpPr>
                <a:xfrm>
                  <a:off x="1424940" y="379476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73" name="Rectangle: Diagonal Corners Rounded 72">
                    <a:extLst>
                      <a:ext uri="{FF2B5EF4-FFF2-40B4-BE49-F238E27FC236}">
                        <a16:creationId xmlns:a16="http://schemas.microsoft.com/office/drawing/2014/main" id="{AC38E779-789A-495A-B7F3-9123E4CA99CD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4" name="Rectangle: Diagonal Corners Rounded 73">
                    <a:extLst>
                      <a:ext uri="{FF2B5EF4-FFF2-40B4-BE49-F238E27FC236}">
                        <a16:creationId xmlns:a16="http://schemas.microsoft.com/office/drawing/2014/main" id="{394BF0DA-54BA-4334-ADAA-BDA8F559B7A7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45E3D5F-B080-4430-8EEE-B27235C66984}"/>
                    </a:ext>
                  </a:extLst>
                </p:cNvPr>
                <p:cNvSpPr txBox="1"/>
                <p:nvPr/>
              </p:nvSpPr>
              <p:spPr>
                <a:xfrm>
                  <a:off x="1870142" y="3916471"/>
                  <a:ext cx="1776599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02 - 9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C1F6C08-27D1-4CF4-BA9F-3017E2394781}"/>
                  </a:ext>
                </a:extLst>
              </p:cNvPr>
              <p:cNvGrpSpPr/>
              <p:nvPr/>
            </p:nvGrpSpPr>
            <p:grpSpPr>
              <a:xfrm>
                <a:off x="669925" y="4160520"/>
                <a:ext cx="1128395" cy="430866"/>
                <a:chOff x="669925" y="1146048"/>
                <a:chExt cx="1128395" cy="430866"/>
              </a:xfrm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99199F4-06A9-4F72-9709-CEA13995A784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29196658-9060-415D-9CCB-7ED3A7CFE781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8123B8C-4DCE-4963-9E0B-3EE4FFC4FDE7}"/>
                </a:ext>
              </a:extLst>
            </p:cNvPr>
            <p:cNvSpPr txBox="1"/>
            <p:nvPr/>
          </p:nvSpPr>
          <p:spPr>
            <a:xfrm>
              <a:off x="8355478" y="3891915"/>
              <a:ext cx="3167535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62C75-A85D-4799-9FFE-C315F26AED74}"/>
              </a:ext>
            </a:extLst>
          </p:cNvPr>
          <p:cNvGrpSpPr/>
          <p:nvPr/>
        </p:nvGrpSpPr>
        <p:grpSpPr>
          <a:xfrm>
            <a:off x="5018542" y="5128736"/>
            <a:ext cx="6646336" cy="1477328"/>
            <a:chOff x="5018542" y="5128736"/>
            <a:chExt cx="6646336" cy="147732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F42C55C-82D2-4E10-A348-A1C3991CC767}"/>
                </a:ext>
              </a:extLst>
            </p:cNvPr>
            <p:cNvGrpSpPr/>
            <p:nvPr/>
          </p:nvGrpSpPr>
          <p:grpSpPr>
            <a:xfrm>
              <a:off x="5018542" y="5478461"/>
              <a:ext cx="2881307" cy="856816"/>
              <a:chOff x="669925" y="5167630"/>
              <a:chExt cx="3889568" cy="107442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CF39201-1A4C-4D53-BB38-1784AD724B9F}"/>
                  </a:ext>
                </a:extLst>
              </p:cNvPr>
              <p:cNvGrpSpPr/>
              <p:nvPr/>
            </p:nvGrpSpPr>
            <p:grpSpPr>
              <a:xfrm>
                <a:off x="1793433" y="5167630"/>
                <a:ext cx="2766060" cy="1074420"/>
                <a:chOff x="1424940" y="5069840"/>
                <a:chExt cx="2766060" cy="107442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4230888C-1FDD-44D7-A6F7-F561F2DFBED1}"/>
                    </a:ext>
                  </a:extLst>
                </p:cNvPr>
                <p:cNvGrpSpPr/>
                <p:nvPr/>
              </p:nvGrpSpPr>
              <p:grpSpPr>
                <a:xfrm>
                  <a:off x="1424940" y="506984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22" name="Rectangle: Diagonal Corners Rounded 21">
                    <a:extLst>
                      <a:ext uri="{FF2B5EF4-FFF2-40B4-BE49-F238E27FC236}">
                        <a16:creationId xmlns:a16="http://schemas.microsoft.com/office/drawing/2014/main" id="{63C8C6B1-9BA9-4ED1-9F3E-845522725789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Rectangle: Diagonal Corners Rounded 22">
                    <a:extLst>
                      <a:ext uri="{FF2B5EF4-FFF2-40B4-BE49-F238E27FC236}">
                        <a16:creationId xmlns:a16="http://schemas.microsoft.com/office/drawing/2014/main" id="{2AEF08CC-E149-4EC0-BA84-671618D7C4CC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1D73121-4FCB-447E-945D-68B23F6E23B5}"/>
                    </a:ext>
                  </a:extLst>
                </p:cNvPr>
                <p:cNvSpPr txBox="1"/>
                <p:nvPr/>
              </p:nvSpPr>
              <p:spPr>
                <a:xfrm>
                  <a:off x="1679715" y="5191551"/>
                  <a:ext cx="2157453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22 - 12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6A22CE6-C4F3-4D18-8E78-5633233BC394}"/>
                  </a:ext>
                </a:extLst>
              </p:cNvPr>
              <p:cNvGrpSpPr/>
              <p:nvPr/>
            </p:nvGrpSpPr>
            <p:grpSpPr>
              <a:xfrm>
                <a:off x="669925" y="5753036"/>
                <a:ext cx="1128395" cy="430866"/>
                <a:chOff x="669925" y="1146048"/>
                <a:chExt cx="1128395" cy="430866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5638B3-0AD4-4DC0-BDA7-CA719C0456A5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3B32DEDD-A6FB-4D15-9F3B-722069B7E6E3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5F8D6F5-207A-42FD-82DB-955D547AFA14}"/>
                </a:ext>
              </a:extLst>
            </p:cNvPr>
            <p:cNvSpPr txBox="1"/>
            <p:nvPr/>
          </p:nvSpPr>
          <p:spPr>
            <a:xfrm>
              <a:off x="8213612" y="5128736"/>
              <a:ext cx="345126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A689D4-BA84-42C5-BD30-9250893469FB}"/>
              </a:ext>
            </a:extLst>
          </p:cNvPr>
          <p:cNvGrpSpPr/>
          <p:nvPr/>
        </p:nvGrpSpPr>
        <p:grpSpPr>
          <a:xfrm>
            <a:off x="-2328467" y="291405"/>
            <a:ext cx="1028428" cy="978932"/>
            <a:chOff x="274592" y="279400"/>
            <a:chExt cx="1028428" cy="97893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B35E9FC-85B3-4F80-9DF6-104146AA4F04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5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2C33BA3-09D5-4FBE-A16A-E730A72A2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4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2095500" y="2045596"/>
            <a:ext cx="8115300" cy="1295021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thì vui quá!</a:t>
            </a:r>
          </a:p>
          <a:p>
            <a:pPr algn="ctr"/>
            <a:r>
              <a:rPr lang="en-US" sz="3200" b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hẹn gặp cậu hôm đó nhé!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C1652-D6CD-4301-94A8-0B9078DB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438400"/>
            <a:ext cx="1143000" cy="151279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F657E8-A481-466B-8E7F-8EC32BBB9720}"/>
              </a:ext>
            </a:extLst>
          </p:cNvPr>
          <p:cNvSpPr/>
          <p:nvPr/>
        </p:nvSpPr>
        <p:spPr>
          <a:xfrm flipH="1">
            <a:off x="2331720" y="273153"/>
            <a:ext cx="8115300" cy="1499290"/>
          </a:xfrm>
          <a:prstGeom prst="wedgeRoundRectCallout">
            <a:avLst>
              <a:gd name="adj1" fmla="val -53412"/>
              <a:gd name="adj2" fmla="val 1705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E82847-87E4-4C85-A16D-0B0DEDF7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27930" y="533400"/>
            <a:ext cx="1299340" cy="1740188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EC7D36A-7316-41FB-9E75-114D22424D45}"/>
              </a:ext>
            </a:extLst>
          </p:cNvPr>
          <p:cNvSpPr/>
          <p:nvPr/>
        </p:nvSpPr>
        <p:spPr>
          <a:xfrm>
            <a:off x="2095500" y="3517384"/>
            <a:ext cx="8351520" cy="1295021"/>
          </a:xfrm>
          <a:prstGeom prst="wedgeRoundRectCallout">
            <a:avLst>
              <a:gd name="adj1" fmla="val -53602"/>
              <a:gd name="adj2" fmla="val -4440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710FE98-E213-4EAF-A951-6BF41904F0E2}"/>
              </a:ext>
            </a:extLst>
          </p:cNvPr>
          <p:cNvSpPr/>
          <p:nvPr/>
        </p:nvSpPr>
        <p:spPr>
          <a:xfrm flipH="1">
            <a:off x="2331720" y="5085557"/>
            <a:ext cx="8115300" cy="1499290"/>
          </a:xfrm>
          <a:prstGeom prst="wedgeRoundRectCallout">
            <a:avLst>
              <a:gd name="adj1" fmla="val -53412"/>
              <a:gd name="adj2" fmla="val 1705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8000"/>
              </a:lnSpc>
            </a:pPr>
            <a:r>
              <a:rPr lang="en-US" sz="3600" b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đã đăng kí tham gia.</a:t>
            </a:r>
          </a:p>
          <a:p>
            <a:pPr algn="ctr">
              <a:lnSpc>
                <a:spcPct val="118000"/>
              </a:lnSpc>
            </a:pPr>
            <a:r>
              <a:rPr lang="en-US" sz="3600" b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chuyến đi rất ý nghĩa.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71D137-B935-430A-A24B-FF250A47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27930" y="4989172"/>
            <a:ext cx="1299340" cy="17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C0B643C-AF63-4CFD-A3D8-19E14B549B58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6ECDEC-F732-4166-ABFE-BD120DA4B8F8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6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32EA85-10CF-4967-B4FB-D901C4D0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71814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F3B799-D553-4531-B613-DECE249B8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71800" y="2012251"/>
            <a:ext cx="2365453" cy="2371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F5F2C0-90AF-40CE-814F-5808E7B88B47}"/>
              </a:ext>
            </a:extLst>
          </p:cNvPr>
          <p:cNvSpPr txBox="1"/>
          <p:nvPr/>
        </p:nvSpPr>
        <p:spPr>
          <a:xfrm>
            <a:off x="-2560119" y="2352927"/>
            <a:ext cx="15420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  <a:latin typeface="#9Slide03 BoosterNextFYBlack" panose="02000A03000000020004" pitchFamily="2" charset="0"/>
              </a:rPr>
              <a:t>Tháng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A47E74-48A8-4D5C-8C45-E7CD231440CD}"/>
              </a:ext>
            </a:extLst>
          </p:cNvPr>
          <p:cNvSpPr txBox="1"/>
          <p:nvPr/>
        </p:nvSpPr>
        <p:spPr>
          <a:xfrm>
            <a:off x="-2420658" y="2674767"/>
            <a:ext cx="126316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tx1">
                    <a:lumMod val="75000"/>
                    <a:lumOff val="25000"/>
                  </a:schemeClr>
                </a:solidFill>
                <a:latin typeface="#9Slide03 BoosterNextFYBlack" panose="02000A03000000020004" pitchFamily="2" charset="0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13E1EB-FD86-43CA-BBD7-F674AF166718}"/>
              </a:ext>
            </a:extLst>
          </p:cNvPr>
          <p:cNvSpPr txBox="1"/>
          <p:nvPr/>
        </p:nvSpPr>
        <p:spPr>
          <a:xfrm>
            <a:off x="-2451915" y="3759437"/>
            <a:ext cx="132568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#9Slide03 BoosterNextFYBlack" panose="02000A03000000020004" pitchFamily="2" charset="0"/>
              </a:rPr>
              <a:t>Thứ Tư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5EA79A3-EF24-4ED5-865C-62F780F01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162" y="1327095"/>
            <a:ext cx="1074203" cy="1109588"/>
          </a:xfrm>
          <a:prstGeom prst="rect">
            <a:avLst/>
          </a:prstGeom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96C3992D-9A46-46FE-B1AF-46D71DBE2064}"/>
              </a:ext>
            </a:extLst>
          </p:cNvPr>
          <p:cNvSpPr txBox="1"/>
          <p:nvPr/>
        </p:nvSpPr>
        <p:spPr>
          <a:xfrm>
            <a:off x="2336508" y="1671178"/>
            <a:ext cx="98520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1FAF07A-B250-48BE-A167-CF0B2FDBD271}"/>
              </a:ext>
            </a:extLst>
          </p:cNvPr>
          <p:cNvSpPr/>
          <p:nvPr/>
        </p:nvSpPr>
        <p:spPr>
          <a:xfrm>
            <a:off x="3233586" y="1495095"/>
            <a:ext cx="788284" cy="773588"/>
          </a:xfrm>
          <a:prstGeom prst="roundRect">
            <a:avLst>
              <a:gd name="adj" fmla="val 31494"/>
            </a:avLst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4844949-D453-4377-8BCE-C5970D158BC7}"/>
              </a:ext>
            </a:extLst>
          </p:cNvPr>
          <p:cNvSpPr/>
          <p:nvPr/>
        </p:nvSpPr>
        <p:spPr>
          <a:xfrm>
            <a:off x="5056533" y="1539495"/>
            <a:ext cx="788284" cy="729187"/>
          </a:xfrm>
          <a:prstGeom prst="roundRect">
            <a:avLst>
              <a:gd name="adj" fmla="val 31494"/>
            </a:avLst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85568F-0D5A-4DF5-BB75-44B3292CF4F1}"/>
              </a:ext>
            </a:extLst>
          </p:cNvPr>
          <p:cNvGrpSpPr/>
          <p:nvPr/>
        </p:nvGrpSpPr>
        <p:grpSpPr>
          <a:xfrm>
            <a:off x="1400032" y="2453604"/>
            <a:ext cx="4180632" cy="3794796"/>
            <a:chOff x="1400032" y="2453604"/>
            <a:chExt cx="4180632" cy="3794796"/>
          </a:xfrm>
        </p:grpSpPr>
        <p:pic>
          <p:nvPicPr>
            <p:cNvPr id="2052" name="Picture 2051">
              <a:extLst>
                <a:ext uri="{FF2B5EF4-FFF2-40B4-BE49-F238E27FC236}">
                  <a16:creationId xmlns:a16="http://schemas.microsoft.com/office/drawing/2014/main" id="{2C9123A5-023E-4F20-873E-99FFDDE0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51787" y="2453604"/>
              <a:ext cx="3677121" cy="2921862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D17D52-637E-4B00-9457-8666CD4CC500}"/>
                </a:ext>
              </a:extLst>
            </p:cNvPr>
            <p:cNvGrpSpPr/>
            <p:nvPr/>
          </p:nvGrpSpPr>
          <p:grpSpPr>
            <a:xfrm>
              <a:off x="1400032" y="5474812"/>
              <a:ext cx="4180632" cy="773588"/>
              <a:chOff x="1400032" y="5474812"/>
              <a:chExt cx="4180632" cy="773588"/>
            </a:xfrm>
          </p:grpSpPr>
          <p:sp>
            <p:nvSpPr>
              <p:cNvPr id="2056" name="TextBox 2055">
                <a:extLst>
                  <a:ext uri="{FF2B5EF4-FFF2-40B4-BE49-F238E27FC236}">
                    <a16:creationId xmlns:a16="http://schemas.microsoft.com/office/drawing/2014/main" id="{46E498DA-0A85-4DAD-984E-78FD017122F6}"/>
                  </a:ext>
                </a:extLst>
              </p:cNvPr>
              <p:cNvSpPr txBox="1"/>
              <p:nvPr/>
            </p:nvSpPr>
            <p:spPr>
              <a:xfrm>
                <a:off x="1400032" y="5646163"/>
                <a:ext cx="41806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khởi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BC066BC3-53FE-4C0E-BCD3-52DCBFE51466}"/>
                  </a:ext>
                </a:extLst>
              </p:cNvPr>
              <p:cNvSpPr/>
              <p:nvPr/>
            </p:nvSpPr>
            <p:spPr>
              <a:xfrm>
                <a:off x="4113793" y="5474812"/>
                <a:ext cx="788284" cy="773588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09D6E958-0587-4C7D-A822-D9448125F4AF}"/>
              </a:ext>
            </a:extLst>
          </p:cNvPr>
          <p:cNvGrpSpPr/>
          <p:nvPr/>
        </p:nvGrpSpPr>
        <p:grpSpPr>
          <a:xfrm>
            <a:off x="6946144" y="2436683"/>
            <a:ext cx="4288032" cy="3955867"/>
            <a:chOff x="6598116" y="2544727"/>
            <a:chExt cx="4288032" cy="3955867"/>
          </a:xfrm>
        </p:grpSpPr>
        <p:pic>
          <p:nvPicPr>
            <p:cNvPr id="2054" name="Picture 2053">
              <a:extLst>
                <a:ext uri="{FF2B5EF4-FFF2-40B4-BE49-F238E27FC236}">
                  <a16:creationId xmlns:a16="http://schemas.microsoft.com/office/drawing/2014/main" id="{4D165CEA-35B3-4855-967D-165F1EC6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7" y="2544727"/>
              <a:ext cx="3447768" cy="273961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7F03752-4EC6-4AAD-A30A-73AD9A4824EA}"/>
                </a:ext>
              </a:extLst>
            </p:cNvPr>
            <p:cNvSpPr txBox="1"/>
            <p:nvPr/>
          </p:nvSpPr>
          <p:spPr>
            <a:xfrm>
              <a:off x="6598116" y="5264521"/>
              <a:ext cx="4288032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5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5E61223-1EA5-42F0-834E-3831758CC7BF}"/>
                </a:ext>
              </a:extLst>
            </p:cNvPr>
            <p:cNvSpPr/>
            <p:nvPr/>
          </p:nvSpPr>
          <p:spPr>
            <a:xfrm>
              <a:off x="9451822" y="5727006"/>
              <a:ext cx="788284" cy="773588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8" name="Picture 2057">
            <a:extLst>
              <a:ext uri="{FF2B5EF4-FFF2-40B4-BE49-F238E27FC236}">
                <a16:creationId xmlns:a16="http://schemas.microsoft.com/office/drawing/2014/main" id="{C0D68460-5D48-4818-975B-05FE3B88F39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24" y="2559195"/>
            <a:ext cx="1033584" cy="1033584"/>
          </a:xfrm>
          <a:prstGeom prst="rect">
            <a:avLst/>
          </a:prstGeom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5151AEC1-A36F-4C6E-ABDC-5A17FC1597F0}"/>
              </a:ext>
            </a:extLst>
          </p:cNvPr>
          <p:cNvGrpSpPr/>
          <p:nvPr/>
        </p:nvGrpSpPr>
        <p:grpSpPr>
          <a:xfrm>
            <a:off x="426673" y="1537732"/>
            <a:ext cx="758916" cy="786458"/>
            <a:chOff x="426673" y="1537732"/>
            <a:chExt cx="758916" cy="78645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CAE85A5-A583-4E28-A2E3-18F0664C6A43}"/>
                </a:ext>
              </a:extLst>
            </p:cNvPr>
            <p:cNvSpPr/>
            <p:nvPr/>
          </p:nvSpPr>
          <p:spPr>
            <a:xfrm>
              <a:off x="605481" y="1556469"/>
              <a:ext cx="580108" cy="569293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18EE459-71D3-4660-9489-B7FFFFF840AD}"/>
                </a:ext>
              </a:extLst>
            </p:cNvPr>
            <p:cNvSpPr txBox="1"/>
            <p:nvPr/>
          </p:nvSpPr>
          <p:spPr>
            <a:xfrm>
              <a:off x="780119" y="1537732"/>
              <a:ext cx="23083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2B8BA17-530A-4E9B-96D2-F81D3521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73" y="1893303"/>
              <a:ext cx="430887" cy="43088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60F7B1F-82D6-4EDB-BF59-CE4CB9F3F1EF}"/>
              </a:ext>
            </a:extLst>
          </p:cNvPr>
          <p:cNvGrpSpPr/>
          <p:nvPr/>
        </p:nvGrpSpPr>
        <p:grpSpPr>
          <a:xfrm>
            <a:off x="426673" y="2547877"/>
            <a:ext cx="758916" cy="786458"/>
            <a:chOff x="426673" y="1537732"/>
            <a:chExt cx="758916" cy="786458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CA7A8119-D2E2-4D7D-B38A-9D05063246CB}"/>
                </a:ext>
              </a:extLst>
            </p:cNvPr>
            <p:cNvSpPr/>
            <p:nvPr/>
          </p:nvSpPr>
          <p:spPr>
            <a:xfrm>
              <a:off x="605481" y="1556469"/>
              <a:ext cx="580108" cy="569293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604F72-2970-4068-B59F-484A0E358FC0}"/>
                </a:ext>
              </a:extLst>
            </p:cNvPr>
            <p:cNvSpPr txBox="1"/>
            <p:nvPr/>
          </p:nvSpPr>
          <p:spPr>
            <a:xfrm>
              <a:off x="767295" y="1537732"/>
              <a:ext cx="25648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A588FC0-147A-4FDF-AA3E-FD9350CD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73" y="1893303"/>
              <a:ext cx="430887" cy="430887"/>
            </a:xfrm>
            <a:prstGeom prst="rect">
              <a:avLst/>
            </a:prstGeom>
          </p:spPr>
        </p:pic>
      </p:grpSp>
      <p:cxnSp>
        <p:nvCxnSpPr>
          <p:cNvPr id="2062" name="Straight Arrow Connector 2061">
            <a:extLst>
              <a:ext uri="{FF2B5EF4-FFF2-40B4-BE49-F238E27FC236}">
                <a16:creationId xmlns:a16="http://schemas.microsoft.com/office/drawing/2014/main" id="{8F59D01E-1FB2-42FC-9525-7D2C21B51E0F}"/>
              </a:ext>
            </a:extLst>
          </p:cNvPr>
          <p:cNvCxnSpPr/>
          <p:nvPr/>
        </p:nvCxnSpPr>
        <p:spPr>
          <a:xfrm>
            <a:off x="5844817" y="3914535"/>
            <a:ext cx="120099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>
            <a:extLst>
              <a:ext uri="{FF2B5EF4-FFF2-40B4-BE49-F238E27FC236}">
                <a16:creationId xmlns:a16="http://schemas.microsoft.com/office/drawing/2014/main" id="{BF61A4AA-9FD7-4991-BE8A-250689CD9CBC}"/>
              </a:ext>
            </a:extLst>
          </p:cNvPr>
          <p:cNvSpPr txBox="1"/>
          <p:nvPr/>
        </p:nvSpPr>
        <p:spPr>
          <a:xfrm>
            <a:off x="3393689" y="1591829"/>
            <a:ext cx="46807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0AE2D3F-5796-48C8-BF6A-D321ABA22982}"/>
              </a:ext>
            </a:extLst>
          </p:cNvPr>
          <p:cNvSpPr txBox="1"/>
          <p:nvPr/>
        </p:nvSpPr>
        <p:spPr>
          <a:xfrm>
            <a:off x="5216637" y="1604890"/>
            <a:ext cx="46807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B40105D-23AE-4885-BEF4-BB82203017AA}"/>
              </a:ext>
            </a:extLst>
          </p:cNvPr>
          <p:cNvSpPr txBox="1"/>
          <p:nvPr/>
        </p:nvSpPr>
        <p:spPr>
          <a:xfrm>
            <a:off x="4390916" y="5584607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7480156-6474-4812-A3E9-621016B09B02}"/>
              </a:ext>
            </a:extLst>
          </p:cNvPr>
          <p:cNvSpPr txBox="1"/>
          <p:nvPr/>
        </p:nvSpPr>
        <p:spPr>
          <a:xfrm>
            <a:off x="10076973" y="5724802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513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0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049" grpId="0"/>
          <p:bldP spid="41" grpId="0" animBg="1"/>
          <p:bldP spid="42" grpId="0" animBg="1"/>
          <p:bldP spid="2063" grpId="0"/>
          <p:bldP spid="67" grpId="0"/>
          <p:bldP spid="68" grpId="0"/>
          <p:bldP spid="6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0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049" grpId="0"/>
          <p:bldP spid="41" grpId="0" animBg="1"/>
          <p:bldP spid="42" grpId="0" animBg="1"/>
          <p:bldP spid="2063" grpId="0"/>
          <p:bldP spid="67" grpId="0"/>
          <p:bldP spid="68" grpId="0"/>
          <p:bldP spid="6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381000" y="1223963"/>
            <a:ext cx="7543800" cy="3340065"/>
            <a:chOff x="402544" y="1609439"/>
            <a:chExt cx="7543800" cy="33400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F7E5A8-1A40-4B5A-BA82-40EC6D3BECA3}"/>
                </a:ext>
              </a:extLst>
            </p:cNvPr>
            <p:cNvSpPr txBox="1"/>
            <p:nvPr/>
          </p:nvSpPr>
          <p:spPr>
            <a:xfrm>
              <a:off x="1544388" y="2500114"/>
              <a:ext cx="5140831" cy="1231106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988568-B1A2-4C6B-BDAB-E81691C548C7}"/>
                </a:ext>
              </a:extLst>
            </p:cNvPr>
            <p:cNvSpPr txBox="1"/>
            <p:nvPr/>
          </p:nvSpPr>
          <p:spPr>
            <a:xfrm>
              <a:off x="3487064" y="1609439"/>
              <a:ext cx="125547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TOÁN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2586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381000" y="1223963"/>
            <a:ext cx="7543800" cy="3340065"/>
            <a:chOff x="402544" y="1609439"/>
            <a:chExt cx="7543800" cy="33400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F7E5A8-1A40-4B5A-BA82-40EC6D3BECA3}"/>
                </a:ext>
              </a:extLst>
            </p:cNvPr>
            <p:cNvSpPr txBox="1"/>
            <p:nvPr/>
          </p:nvSpPr>
          <p:spPr>
            <a:xfrm>
              <a:off x="2148720" y="2500114"/>
              <a:ext cx="3932167" cy="1231106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CỦNG CỐ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988568-B1A2-4C6B-BDAB-E81691C548C7}"/>
                </a:ext>
              </a:extLst>
            </p:cNvPr>
            <p:cNvSpPr txBox="1"/>
            <p:nvPr/>
          </p:nvSpPr>
          <p:spPr>
            <a:xfrm>
              <a:off x="3487064" y="1609439"/>
              <a:ext cx="125547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TOÁN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47405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F02BF-43B0-4A2D-9F79-08FF6C987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01CF1-B9E1-4D60-A594-458EF64FB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98296-B184-4D80-8C82-DC3CAEC4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795218"/>
            <a:ext cx="3962400" cy="4633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F84274-FB43-4517-8CD8-26DE5976B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1427614"/>
            <a:ext cx="5450349" cy="200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762D3B-45C2-496D-8B0C-4BC0E59DF87E}"/>
              </a:ext>
            </a:extLst>
          </p:cNvPr>
          <p:cNvSpPr/>
          <p:nvPr/>
        </p:nvSpPr>
        <p:spPr>
          <a:xfrm>
            <a:off x="7106674" y="609600"/>
            <a:ext cx="2514600" cy="657466"/>
          </a:xfrm>
          <a:prstGeom prst="roundRect">
            <a:avLst>
              <a:gd name="adj" fmla="val 484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TRÒ CHƠI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29B3F3-B66D-4D12-928B-6B8BD1705430}"/>
              </a:ext>
            </a:extLst>
          </p:cNvPr>
          <p:cNvGrpSpPr/>
          <p:nvPr/>
        </p:nvGrpSpPr>
        <p:grpSpPr>
          <a:xfrm>
            <a:off x="5638800" y="3639774"/>
            <a:ext cx="5450348" cy="2789228"/>
            <a:chOff x="5638800" y="3639774"/>
            <a:chExt cx="5450348" cy="278922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B75903E-3810-45C6-A7DB-451DFF112694}"/>
                </a:ext>
              </a:extLst>
            </p:cNvPr>
            <p:cNvGrpSpPr/>
            <p:nvPr/>
          </p:nvGrpSpPr>
          <p:grpSpPr>
            <a:xfrm>
              <a:off x="5638800" y="3639774"/>
              <a:ext cx="5450348" cy="2789228"/>
              <a:chOff x="5638800" y="3639774"/>
              <a:chExt cx="5450348" cy="278922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79F52CFB-A353-425E-91B7-541B4FDDD861}"/>
                  </a:ext>
                </a:extLst>
              </p:cNvPr>
              <p:cNvSpPr/>
              <p:nvPr/>
            </p:nvSpPr>
            <p:spPr>
              <a:xfrm>
                <a:off x="5638800" y="3639774"/>
                <a:ext cx="5450348" cy="2789228"/>
              </a:xfrm>
              <a:prstGeom prst="roundRect">
                <a:avLst>
                  <a:gd name="adj" fmla="val 10885"/>
                </a:avLst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6ADAF-9CBF-4C78-8E67-F1FD5B50945E}"/>
                  </a:ext>
                </a:extLst>
              </p:cNvPr>
              <p:cNvSpPr txBox="1"/>
              <p:nvPr/>
            </p:nvSpPr>
            <p:spPr>
              <a:xfrm>
                <a:off x="6523764" y="3830992"/>
                <a:ext cx="15452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5034E97-7BED-4478-A192-10E3137AE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7557" y="3773879"/>
                <a:ext cx="520413" cy="520413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E1A14E-53CE-4DAF-AD7A-C785F8FA7DCE}"/>
                </a:ext>
              </a:extLst>
            </p:cNvPr>
            <p:cNvSpPr txBox="1"/>
            <p:nvPr/>
          </p:nvSpPr>
          <p:spPr>
            <a:xfrm>
              <a:off x="5868597" y="4304641"/>
              <a:ext cx="4990753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3B399F2-E643-4AE1-BC01-3A6DDD7B7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9E31DE-8408-4F13-96F1-86AE47865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470548-EC02-47E5-80D1-05809175F2AF}"/>
              </a:ext>
            </a:extLst>
          </p:cNvPr>
          <p:cNvCxnSpPr>
            <a:cxnSpLocks/>
          </p:cNvCxnSpPr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228D972-A3B9-41F5-A5A4-E5D6998EC6E6}"/>
              </a:ext>
            </a:extLst>
          </p:cNvPr>
          <p:cNvGrpSpPr/>
          <p:nvPr/>
        </p:nvGrpSpPr>
        <p:grpSpPr>
          <a:xfrm>
            <a:off x="3765795" y="370228"/>
            <a:ext cx="5970864" cy="1792363"/>
            <a:chOff x="3765795" y="370228"/>
            <a:chExt cx="5970864" cy="17923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C66AFA-432E-40A3-9104-86500562043A}"/>
                </a:ext>
              </a:extLst>
            </p:cNvPr>
            <p:cNvGrpSpPr/>
            <p:nvPr/>
          </p:nvGrpSpPr>
          <p:grpSpPr>
            <a:xfrm>
              <a:off x="4606076" y="370228"/>
              <a:ext cx="5130583" cy="1792363"/>
              <a:chOff x="1401525" y="1156787"/>
              <a:chExt cx="2747799" cy="105301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3CA53D7-26FB-4D01-B9BC-88A8C546262F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12" name="Rectangle: Diagonal Corners Rounded 11">
                  <a:extLst>
                    <a:ext uri="{FF2B5EF4-FFF2-40B4-BE49-F238E27FC236}">
                      <a16:creationId xmlns:a16="http://schemas.microsoft.com/office/drawing/2014/main" id="{F082C11A-A054-4CE2-A497-A90560E30BBA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" name="Rectangle: Diagonal Corners Rounded 12">
                  <a:extLst>
                    <a:ext uri="{FF2B5EF4-FFF2-40B4-BE49-F238E27FC236}">
                      <a16:creationId xmlns:a16="http://schemas.microsoft.com/office/drawing/2014/main" id="{C0908089-2F04-41A7-8687-6A0AD4807E61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659234-9E86-4220-A1AB-6C1A27236723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ECCF8C6-A837-48E8-B799-2D0236031981}"/>
                </a:ext>
              </a:extLst>
            </p:cNvPr>
            <p:cNvGrpSpPr/>
            <p:nvPr/>
          </p:nvGrpSpPr>
          <p:grpSpPr>
            <a:xfrm>
              <a:off x="3765795" y="1295916"/>
              <a:ext cx="814882" cy="343602"/>
              <a:chOff x="669925" y="1146048"/>
              <a:chExt cx="1128395" cy="430866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FF30CA3-627A-4092-8EB5-0D36CA7CD685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4D10722-37B3-4CDB-B92C-CBF236701074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6ED043-54F4-43EB-95A6-EA56EDEC280E}"/>
              </a:ext>
            </a:extLst>
          </p:cNvPr>
          <p:cNvGrpSpPr/>
          <p:nvPr/>
        </p:nvGrpSpPr>
        <p:grpSpPr>
          <a:xfrm>
            <a:off x="10134600" y="370228"/>
            <a:ext cx="1686128" cy="1686128"/>
            <a:chOff x="9982200" y="265038"/>
            <a:chExt cx="1964267" cy="19642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93463D-0914-4142-A643-C64C60E9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D1A912-1A68-4D64-B341-33CDD3F25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1318" y="1230536"/>
              <a:ext cx="327377" cy="2257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3BF711-E569-4FCC-B464-2ACF988A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9095" y="758812"/>
              <a:ext cx="112889" cy="5080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8CE5FB-148F-48B6-ADFA-AB0B5EE8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BC35F-21A9-4B22-8D8B-97BE6FAD2D01}"/>
              </a:ext>
            </a:extLst>
          </p:cNvPr>
          <p:cNvGrpSpPr/>
          <p:nvPr/>
        </p:nvGrpSpPr>
        <p:grpSpPr>
          <a:xfrm>
            <a:off x="3765795" y="2532819"/>
            <a:ext cx="5970864" cy="1792363"/>
            <a:chOff x="3765795" y="2532819"/>
            <a:chExt cx="5970864" cy="17923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CBF038-DF99-4A8F-AD80-4F078EA03681}"/>
                </a:ext>
              </a:extLst>
            </p:cNvPr>
            <p:cNvGrpSpPr/>
            <p:nvPr/>
          </p:nvGrpSpPr>
          <p:grpSpPr>
            <a:xfrm>
              <a:off x="4606076" y="2532819"/>
              <a:ext cx="5130583" cy="1792363"/>
              <a:chOff x="1401525" y="1156787"/>
              <a:chExt cx="2747799" cy="105301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BC363B1-063F-40A0-A243-C12087A9AE57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26" name="Rectangle: Diagonal Corners Rounded 25">
                  <a:extLst>
                    <a:ext uri="{FF2B5EF4-FFF2-40B4-BE49-F238E27FC236}">
                      <a16:creationId xmlns:a16="http://schemas.microsoft.com/office/drawing/2014/main" id="{BB97D68C-9535-49FF-B9B9-F5B2E3667264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7" name="Rectangle: Diagonal Corners Rounded 26">
                  <a:extLst>
                    <a:ext uri="{FF2B5EF4-FFF2-40B4-BE49-F238E27FC236}">
                      <a16:creationId xmlns:a16="http://schemas.microsoft.com/office/drawing/2014/main" id="{D5C99879-845B-4A6E-9D3A-A24D0B05B03B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4999C5D-3496-4BD2-A5A5-510F628E4E62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7CC792-A33E-4F2B-AEDB-12F60BBB24F4}"/>
                </a:ext>
              </a:extLst>
            </p:cNvPr>
            <p:cNvGrpSpPr/>
            <p:nvPr/>
          </p:nvGrpSpPr>
          <p:grpSpPr>
            <a:xfrm>
              <a:off x="3765795" y="3458507"/>
              <a:ext cx="814882" cy="343602"/>
              <a:chOff x="669925" y="1146048"/>
              <a:chExt cx="1128395" cy="430866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0830436-F2E7-4AC3-ADDB-1FE7F5980570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5DBCA12-3269-4E8D-9E73-F98819B193AF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FE41EF4-F6A6-4354-820B-C012E67913E6}"/>
              </a:ext>
            </a:extLst>
          </p:cNvPr>
          <p:cNvGrpSpPr/>
          <p:nvPr/>
        </p:nvGrpSpPr>
        <p:grpSpPr>
          <a:xfrm>
            <a:off x="10134600" y="2532819"/>
            <a:ext cx="1686128" cy="1686128"/>
            <a:chOff x="9982200" y="265038"/>
            <a:chExt cx="1964267" cy="19642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3B2AFCC-A798-4745-9FCC-3BD1FF5E5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AFC641E-C979-4B53-A5D7-7786B5CA9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224891">
              <a:off x="10976585" y="1208343"/>
              <a:ext cx="327377" cy="2257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94A43B-E8FA-40EA-A646-32FED378C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3533" y="739170"/>
              <a:ext cx="112889" cy="50800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E9D4021-0A86-4B4F-AC63-7C52FC982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59DE29-25DF-4A95-9139-644A4E85F41D}"/>
              </a:ext>
            </a:extLst>
          </p:cNvPr>
          <p:cNvGrpSpPr/>
          <p:nvPr/>
        </p:nvGrpSpPr>
        <p:grpSpPr>
          <a:xfrm>
            <a:off x="10134600" y="4695410"/>
            <a:ext cx="1686128" cy="1686128"/>
            <a:chOff x="9982200" y="265038"/>
            <a:chExt cx="1964267" cy="196426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BC63B30-5719-492F-BB85-C44CD0A75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24EEF1D-BA1E-4B7C-AE69-7AFA776D4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084916">
              <a:off x="10811690" y="1320182"/>
              <a:ext cx="327377" cy="22577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09A75E9-48D9-46B4-B9EE-D9E3DE35C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3533" y="739170"/>
              <a:ext cx="112889" cy="50800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14AB905-A98F-493E-AA7F-2BE4E507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6264817-6DEA-4F22-8582-C460BCA5111A}"/>
              </a:ext>
            </a:extLst>
          </p:cNvPr>
          <p:cNvGrpSpPr/>
          <p:nvPr/>
        </p:nvGrpSpPr>
        <p:grpSpPr>
          <a:xfrm>
            <a:off x="395879" y="1127321"/>
            <a:ext cx="3119049" cy="1613447"/>
            <a:chOff x="5638800" y="609600"/>
            <a:chExt cx="5450349" cy="28194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94C3A0C-E494-4DE7-A3BA-7E2ABF68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8800" y="1427614"/>
              <a:ext cx="5450349" cy="20013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72B4673-1B67-4B61-9F7D-FBA6AD24A5A8}"/>
                </a:ext>
              </a:extLst>
            </p:cNvPr>
            <p:cNvSpPr/>
            <p:nvPr/>
          </p:nvSpPr>
          <p:spPr>
            <a:xfrm>
              <a:off x="7106674" y="609600"/>
              <a:ext cx="2514600" cy="657466"/>
            </a:xfrm>
            <a:prstGeom prst="roundRect">
              <a:avLst>
                <a:gd name="adj" fmla="val 4842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TRÒ CHƠI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2464290-6502-42D5-A0C6-2FD0A8BE2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600" y="5577235"/>
            <a:ext cx="3918220" cy="1286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4F8CEC-7649-48C5-8D59-81DEDEDC7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23" y="3220298"/>
            <a:ext cx="2594051" cy="30335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61FD-004C-4659-996F-CFF1544CA146}"/>
              </a:ext>
            </a:extLst>
          </p:cNvPr>
          <p:cNvGrpSpPr/>
          <p:nvPr/>
        </p:nvGrpSpPr>
        <p:grpSpPr>
          <a:xfrm>
            <a:off x="3765795" y="4695410"/>
            <a:ext cx="5970864" cy="1792363"/>
            <a:chOff x="3765795" y="4695410"/>
            <a:chExt cx="5970864" cy="179236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96507E9-9662-4C0D-84B8-2641BFF9D04A}"/>
                </a:ext>
              </a:extLst>
            </p:cNvPr>
            <p:cNvGrpSpPr/>
            <p:nvPr/>
          </p:nvGrpSpPr>
          <p:grpSpPr>
            <a:xfrm>
              <a:off x="4606076" y="4695410"/>
              <a:ext cx="5130583" cy="1792363"/>
              <a:chOff x="1401525" y="1156787"/>
              <a:chExt cx="2747799" cy="105301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C56552A-AFA6-4947-B4CB-E18D70072F67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39" name="Rectangle: Diagonal Corners Rounded 38">
                  <a:extLst>
                    <a:ext uri="{FF2B5EF4-FFF2-40B4-BE49-F238E27FC236}">
                      <a16:creationId xmlns:a16="http://schemas.microsoft.com/office/drawing/2014/main" id="{94C850AB-4AE2-47CA-A71C-D891278D5CE3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0" name="Rectangle: Diagonal Corners Rounded 39">
                  <a:extLst>
                    <a:ext uri="{FF2B5EF4-FFF2-40B4-BE49-F238E27FC236}">
                      <a16:creationId xmlns:a16="http://schemas.microsoft.com/office/drawing/2014/main" id="{0DD68D38-EEF9-4A3A-9393-516519509066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A4BFF39-1352-44D3-A8DA-DE5F1B4B84FA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38518EE-E3A3-47CE-A90A-1626C20A2D06}"/>
                </a:ext>
              </a:extLst>
            </p:cNvPr>
            <p:cNvGrpSpPr/>
            <p:nvPr/>
          </p:nvGrpSpPr>
          <p:grpSpPr>
            <a:xfrm>
              <a:off x="3765795" y="5621098"/>
              <a:ext cx="814882" cy="343602"/>
              <a:chOff x="669925" y="1146048"/>
              <a:chExt cx="1128395" cy="430866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B7E1A33-B962-4934-844B-7F1B5C2ED7FB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A080ADF-15DD-4EE3-8255-CC6A1935E637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0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A09308-F6E6-4313-9C48-6F7FC656D3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5DE451-A0D2-406B-AA71-5F2068F30DE9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B83A2FE-AFEB-4FB3-BB62-49DCB9EA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0065" y="0"/>
            <a:ext cx="5370935" cy="803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9CA04-4A1C-454C-87FE-20B1B395D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EA469A-193C-4483-9A16-B630D4D6051F}"/>
              </a:ext>
            </a:extLst>
          </p:cNvPr>
          <p:cNvGrpSpPr/>
          <p:nvPr/>
        </p:nvGrpSpPr>
        <p:grpSpPr>
          <a:xfrm>
            <a:off x="542816" y="368412"/>
            <a:ext cx="1800497" cy="1295400"/>
            <a:chOff x="542816" y="368412"/>
            <a:chExt cx="1800497" cy="1295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6A9F9D-A148-4065-A51F-6445E6BEC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717" y="368412"/>
              <a:ext cx="1658596" cy="1295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435CE1-5391-4AD2-BE5C-3C7E93ED1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42816" y="64516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1B6E66C-1485-4C9E-9217-9FA1BC1AAB23}"/>
              </a:ext>
            </a:extLst>
          </p:cNvPr>
          <p:cNvSpPr txBox="1"/>
          <p:nvPr/>
        </p:nvSpPr>
        <p:spPr>
          <a:xfrm>
            <a:off x="2378544" y="674767"/>
            <a:ext cx="878080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A7B6FC-0FB1-4716-A024-625717C85C7B}"/>
              </a:ext>
            </a:extLst>
          </p:cNvPr>
          <p:cNvGrpSpPr/>
          <p:nvPr/>
        </p:nvGrpSpPr>
        <p:grpSpPr>
          <a:xfrm>
            <a:off x="1695438" y="1896173"/>
            <a:ext cx="8801124" cy="4287060"/>
            <a:chOff x="2049663" y="1896173"/>
            <a:chExt cx="8801124" cy="4287060"/>
          </a:xfrm>
        </p:grpSpPr>
        <p:sp>
          <p:nvSpPr>
            <p:cNvPr id="19" name="Rectangle: Single Corner Rounded 18">
              <a:extLst>
                <a:ext uri="{FF2B5EF4-FFF2-40B4-BE49-F238E27FC236}">
                  <a16:creationId xmlns:a16="http://schemas.microsoft.com/office/drawing/2014/main" id="{F1C194BB-72E9-4A07-98D1-EE27C15A0DDA}"/>
                </a:ext>
              </a:extLst>
            </p:cNvPr>
            <p:cNvSpPr/>
            <p:nvPr/>
          </p:nvSpPr>
          <p:spPr>
            <a:xfrm>
              <a:off x="5257800" y="1896173"/>
              <a:ext cx="5592987" cy="832945"/>
            </a:xfrm>
            <a:prstGeom prst="round1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Single Corner Rounded 17">
              <a:extLst>
                <a:ext uri="{FF2B5EF4-FFF2-40B4-BE49-F238E27FC236}">
                  <a16:creationId xmlns:a16="http://schemas.microsoft.com/office/drawing/2014/main" id="{8E88E179-27D6-4F74-9828-0B1999C3883A}"/>
                </a:ext>
              </a:extLst>
            </p:cNvPr>
            <p:cNvSpPr/>
            <p:nvPr/>
          </p:nvSpPr>
          <p:spPr>
            <a:xfrm flipH="1">
              <a:off x="2049663" y="1896173"/>
              <a:ext cx="3208137" cy="832945"/>
            </a:xfrm>
            <a:prstGeom prst="round1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67309D-29D1-491A-906C-3A91C16F7D5E}"/>
                </a:ext>
              </a:extLst>
            </p:cNvPr>
            <p:cNvSpPr/>
            <p:nvPr/>
          </p:nvSpPr>
          <p:spPr>
            <a:xfrm>
              <a:off x="2049663" y="1910241"/>
              <a:ext cx="8780804" cy="4272992"/>
            </a:xfrm>
            <a:prstGeom prst="roundRect">
              <a:avLst>
                <a:gd name="adj" fmla="val 11039"/>
              </a:avLst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4CA7FE-2FF2-47F1-B7D5-ABB096AE27BC}"/>
                </a:ext>
              </a:extLst>
            </p:cNvPr>
            <p:cNvCxnSpPr/>
            <p:nvPr/>
          </p:nvCxnSpPr>
          <p:spPr>
            <a:xfrm>
              <a:off x="2049663" y="274320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D0B0BF-46C8-4368-8C54-503A089DC2AF}"/>
                </a:ext>
              </a:extLst>
            </p:cNvPr>
            <p:cNvCxnSpPr/>
            <p:nvPr/>
          </p:nvCxnSpPr>
          <p:spPr>
            <a:xfrm>
              <a:off x="5257800" y="1910241"/>
              <a:ext cx="0" cy="4272992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62ADEE2-E840-4ABC-BD22-3CECD449B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8000"/>
            </a:blip>
            <a:stretch>
              <a:fillRect/>
            </a:stretch>
          </p:blipFill>
          <p:spPr>
            <a:xfrm>
              <a:off x="2360158" y="2087828"/>
              <a:ext cx="535442" cy="53682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6FA159-E1E2-4021-AF63-951881D36B39}"/>
                </a:ext>
              </a:extLst>
            </p:cNvPr>
            <p:cNvSpPr txBox="1"/>
            <p:nvPr/>
          </p:nvSpPr>
          <p:spPr>
            <a:xfrm>
              <a:off x="2944924" y="2140795"/>
              <a:ext cx="2122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#9Slide03 BoosterNextFYBlack" panose="02000A03000000020004" pitchFamily="2" charset="0"/>
                </a:rPr>
                <a:t>Ngày, tháng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D0284C-A1C9-4B1D-A9B9-82A88AA5AC89}"/>
                </a:ext>
              </a:extLst>
            </p:cNvPr>
            <p:cNvSpPr txBox="1"/>
            <p:nvPr/>
          </p:nvSpPr>
          <p:spPr>
            <a:xfrm>
              <a:off x="6959483" y="2140795"/>
              <a:ext cx="29094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#9Slide03 BoosterNextFYBlack" panose="02000A03000000020004" pitchFamily="2" charset="0"/>
                </a:rPr>
                <a:t>Sự kiện đáng nhớ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AD4557A-7D8B-41B9-806C-B6F8CA2EE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936" y="2087828"/>
              <a:ext cx="533094" cy="533094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236C43B-B67E-4919-B6B5-70DBD030B741}"/>
                </a:ext>
              </a:extLst>
            </p:cNvPr>
            <p:cNvCxnSpPr/>
            <p:nvPr/>
          </p:nvCxnSpPr>
          <p:spPr>
            <a:xfrm>
              <a:off x="2049663" y="384048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7D6F220-2227-4AA6-8A54-E544AA8AA47D}"/>
                </a:ext>
              </a:extLst>
            </p:cNvPr>
            <p:cNvCxnSpPr/>
            <p:nvPr/>
          </p:nvCxnSpPr>
          <p:spPr>
            <a:xfrm>
              <a:off x="2049663" y="502920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09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B59FB6-F719-4BED-A31C-8C62DFD69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194886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</a:pP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6000"/>
              </a:lnSpc>
            </a:pP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058E4BC1-CDB9-4D23-A8D5-5A26ECB24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627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66272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627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66272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am a little Penguin - Funny kids song - Family song - Hooray Kids Songs &amp; Nursery Rhym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6" end="100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230788" y="1544726"/>
            <a:ext cx="8589056" cy="3919962"/>
            <a:chOff x="402544" y="1566438"/>
            <a:chExt cx="7543800" cy="3383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F7E5A8-1A40-4B5A-BA82-40EC6D3BECA3}"/>
                </a:ext>
              </a:extLst>
            </p:cNvPr>
            <p:cNvSpPr txBox="1"/>
            <p:nvPr/>
          </p:nvSpPr>
          <p:spPr>
            <a:xfrm>
              <a:off x="560727" y="2393648"/>
              <a:ext cx="7053979" cy="1593732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ÔN TẬP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HÌNH HỌC VÀ ĐO LƯỜNG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8AAE31-4770-446F-A2FB-D5AF8F5863F1}"/>
                </a:ext>
              </a:extLst>
            </p:cNvPr>
            <p:cNvGrpSpPr/>
            <p:nvPr/>
          </p:nvGrpSpPr>
          <p:grpSpPr>
            <a:xfrm>
              <a:off x="2895599" y="1566438"/>
              <a:ext cx="2438402" cy="744415"/>
              <a:chOff x="2895599" y="1566438"/>
              <a:chExt cx="2438402" cy="74441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B024CF-64CF-4F01-9EDC-F33DEFD6393F}"/>
                  </a:ext>
                </a:extLst>
              </p:cNvPr>
              <p:cNvSpPr/>
              <p:nvPr/>
            </p:nvSpPr>
            <p:spPr>
              <a:xfrm>
                <a:off x="2895599" y="1566438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988568-B1A2-4C6B-BDAB-E81691C548C7}"/>
                  </a:ext>
                </a:extLst>
              </p:cNvPr>
              <p:cNvSpPr txBox="1"/>
              <p:nvPr/>
            </p:nvSpPr>
            <p:spPr>
              <a:xfrm>
                <a:off x="3459981" y="1657106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TOÁN</a:t>
                </a:r>
              </a:p>
            </p:txBody>
          </p:sp>
        </p:grp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E655E2DE-D0EC-4A81-8AB3-39755BEDB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67" y="99086"/>
            <a:ext cx="9322138" cy="142442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53400" y="2489768"/>
            <a:ext cx="3938011" cy="4180549"/>
          </a:xfrm>
          <a:prstGeom prst="rect">
            <a:avLst/>
          </a:prstGeom>
        </p:spPr>
      </p:pic>
      <p:pic>
        <p:nvPicPr>
          <p:cNvPr id="14" name="Nhacnen_OnTap">
            <a:hlinkClick r:id="" action="ppaction://media"/>
            <a:extLst>
              <a:ext uri="{FF2B5EF4-FFF2-40B4-BE49-F238E27FC236}">
                <a16:creationId xmlns:a16="http://schemas.microsoft.com/office/drawing/2014/main" id="{1368E19C-6B5C-4802-96A5-47A421C29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708567" y="309158"/>
            <a:ext cx="763350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988568-B1A2-4C6B-BDAB-E81691C548C7}"/>
              </a:ext>
            </a:extLst>
          </p:cNvPr>
          <p:cNvSpPr txBox="1"/>
          <p:nvPr/>
        </p:nvSpPr>
        <p:spPr>
          <a:xfrm>
            <a:off x="3711858" y="4296977"/>
            <a:ext cx="134341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latin typeface="iCiel Cadena" panose="02000503000000020004" pitchFamily="50" charset="0"/>
              </a:rPr>
              <a:t>Tiết</a:t>
            </a:r>
            <a:r>
              <a:rPr lang="en-US" sz="4000" noProof="0" dirty="0">
                <a:latin typeface="iCiel Cadena" panose="02000503000000020004" pitchFamily="50" charset="0"/>
              </a:rPr>
              <a:t>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936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6" grpId="0"/>
          <p:bldP spid="1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381000" y="1223963"/>
            <a:ext cx="7543800" cy="3340065"/>
            <a:chOff x="402544" y="1609439"/>
            <a:chExt cx="7543800" cy="33400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F7E5A8-1A40-4B5A-BA82-40EC6D3BECA3}"/>
                </a:ext>
              </a:extLst>
            </p:cNvPr>
            <p:cNvSpPr txBox="1"/>
            <p:nvPr/>
          </p:nvSpPr>
          <p:spPr>
            <a:xfrm>
              <a:off x="1642973" y="2500114"/>
              <a:ext cx="4943662" cy="1231106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988568-B1A2-4C6B-BDAB-E81691C548C7}"/>
                </a:ext>
              </a:extLst>
            </p:cNvPr>
            <p:cNvSpPr txBox="1"/>
            <p:nvPr/>
          </p:nvSpPr>
          <p:spPr>
            <a:xfrm>
              <a:off x="3487064" y="1609439"/>
              <a:ext cx="125547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TOÁN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6059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B08E3-81C7-4679-A9BA-795FC3221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902892"/>
            <a:ext cx="476138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E87E0-343A-44E3-B000-698AE47EA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07" y="6035278"/>
            <a:ext cx="2811779" cy="15170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EFDEB59-97DC-4E04-A308-9F8749C09F96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873A07-F30B-4FC4-A01C-64F968F337A3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18FDA-5FA7-4A14-8DE3-19D2D6A9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E92A2E-BDDE-452A-8C31-3A278EAF0B0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4000" contrast="12000"/>
          </a:blip>
          <a:stretch>
            <a:fillRect/>
          </a:stretch>
        </p:blipFill>
        <p:spPr>
          <a:xfrm>
            <a:off x="1981200" y="1066800"/>
            <a:ext cx="6834493" cy="14592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924545" y="3800043"/>
            <a:ext cx="3232304" cy="293018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7249EA6-5466-4282-A515-153C1248AD29}"/>
              </a:ext>
            </a:extLst>
          </p:cNvPr>
          <p:cNvGrpSpPr/>
          <p:nvPr/>
        </p:nvGrpSpPr>
        <p:grpSpPr>
          <a:xfrm>
            <a:off x="1295400" y="2667000"/>
            <a:ext cx="8231316" cy="2498543"/>
            <a:chOff x="1295400" y="2667000"/>
            <a:chExt cx="8231316" cy="24985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8B7DB2E-E34B-4AF8-9D54-FBBA093B2EE9}"/>
                </a:ext>
              </a:extLst>
            </p:cNvPr>
            <p:cNvGrpSpPr/>
            <p:nvPr/>
          </p:nvGrpSpPr>
          <p:grpSpPr>
            <a:xfrm>
              <a:off x="1295400" y="2667000"/>
              <a:ext cx="8231316" cy="550004"/>
              <a:chOff x="517449" y="1870964"/>
              <a:chExt cx="9147432" cy="60563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2A77A40-84AE-4840-B67D-B3B77495BB74}"/>
                  </a:ext>
                </a:extLst>
              </p:cNvPr>
              <p:cNvSpPr/>
              <p:nvPr/>
            </p:nvSpPr>
            <p:spPr>
              <a:xfrm>
                <a:off x="517449" y="1870964"/>
                <a:ext cx="9147432" cy="605639"/>
              </a:xfrm>
              <a:prstGeom prst="roundRect">
                <a:avLst>
                  <a:gd name="adj" fmla="val 4373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F66781-BA4D-4C6B-AA2F-A848886C2236}"/>
                  </a:ext>
                </a:extLst>
              </p:cNvPr>
              <p:cNvSpPr txBox="1"/>
              <p:nvPr/>
            </p:nvSpPr>
            <p:spPr>
              <a:xfrm>
                <a:off x="734589" y="1924292"/>
                <a:ext cx="8639845" cy="474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B53B10-3FFD-48F4-8190-AFA429ED23B1}"/>
                </a:ext>
              </a:extLst>
            </p:cNvPr>
            <p:cNvGrpSpPr/>
            <p:nvPr/>
          </p:nvGrpSpPr>
          <p:grpSpPr>
            <a:xfrm>
              <a:off x="1892117" y="3296046"/>
              <a:ext cx="5941449" cy="571217"/>
              <a:chOff x="1892117" y="3296046"/>
              <a:chExt cx="5941449" cy="571217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5A67C81-3807-4280-AA30-6575E4C246E0}"/>
                  </a:ext>
                </a:extLst>
              </p:cNvPr>
              <p:cNvSpPr/>
              <p:nvPr/>
            </p:nvSpPr>
            <p:spPr>
              <a:xfrm>
                <a:off x="2382365" y="3296046"/>
                <a:ext cx="5451201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FE3A176-08B5-477D-A472-596CEB3A5866}"/>
                  </a:ext>
                </a:extLst>
              </p:cNvPr>
              <p:cNvSpPr/>
              <p:nvPr/>
            </p:nvSpPr>
            <p:spPr>
              <a:xfrm>
                <a:off x="4948441" y="3343322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C809F04-C155-4241-AAF8-5EC8EA456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117" y="3317259"/>
                <a:ext cx="544984" cy="550004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191D81-0544-42C8-B73C-6D2D7B7648A4}"/>
                </a:ext>
              </a:extLst>
            </p:cNvPr>
            <p:cNvGrpSpPr/>
            <p:nvPr/>
          </p:nvGrpSpPr>
          <p:grpSpPr>
            <a:xfrm>
              <a:off x="1876966" y="3926349"/>
              <a:ext cx="7190834" cy="569960"/>
              <a:chOff x="1876966" y="3926349"/>
              <a:chExt cx="7190834" cy="56996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393598AE-CEF7-4D84-948D-3BE44D3700BC}"/>
                  </a:ext>
                </a:extLst>
              </p:cNvPr>
              <p:cNvSpPr/>
              <p:nvPr/>
            </p:nvSpPr>
            <p:spPr>
              <a:xfrm>
                <a:off x="2382365" y="3926349"/>
                <a:ext cx="6685435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6091082-83E4-4098-A2DA-5471D7E33D6E}"/>
                  </a:ext>
                </a:extLst>
              </p:cNvPr>
              <p:cNvSpPr/>
              <p:nvPr/>
            </p:nvSpPr>
            <p:spPr>
              <a:xfrm>
                <a:off x="6186625" y="3972990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E88DB78-6BF8-4794-8385-8F3C8B2F3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966" y="3946305"/>
                <a:ext cx="544984" cy="550004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FA469BF-2A17-4603-817D-2E1D7DA991E9}"/>
                </a:ext>
              </a:extLst>
            </p:cNvPr>
            <p:cNvGrpSpPr/>
            <p:nvPr/>
          </p:nvGrpSpPr>
          <p:grpSpPr>
            <a:xfrm>
              <a:off x="1892117" y="4589137"/>
              <a:ext cx="6558566" cy="576406"/>
              <a:chOff x="1892117" y="4589137"/>
              <a:chExt cx="6558566" cy="576406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44114EC-0981-4495-8850-0279C39DA13C}"/>
                  </a:ext>
                </a:extLst>
              </p:cNvPr>
              <p:cNvSpPr/>
              <p:nvPr/>
            </p:nvSpPr>
            <p:spPr>
              <a:xfrm>
                <a:off x="2382365" y="4601072"/>
                <a:ext cx="6068318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</a:t>
                </a:r>
                <a:r>
                  <a:rPr lang="en-US" sz="2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9724FB4-8A37-492B-81AC-C6ABD42B9099}"/>
                  </a:ext>
                </a:extLst>
              </p:cNvPr>
              <p:cNvSpPr/>
              <p:nvPr/>
            </p:nvSpPr>
            <p:spPr>
              <a:xfrm>
                <a:off x="5563172" y="4650801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5DE932B-119F-4C98-AA7F-ED5ED3053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117" y="4589137"/>
                <a:ext cx="576406" cy="57640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DA443F-A542-4963-93B0-40D733C34FAB}"/>
              </a:ext>
            </a:extLst>
          </p:cNvPr>
          <p:cNvGrpSpPr/>
          <p:nvPr/>
        </p:nvGrpSpPr>
        <p:grpSpPr>
          <a:xfrm>
            <a:off x="1295400" y="5300202"/>
            <a:ext cx="6916031" cy="1493359"/>
            <a:chOff x="1295400" y="5300202"/>
            <a:chExt cx="6916031" cy="149335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8797A94-4F9A-4B39-997B-D0BE0424856C}"/>
                </a:ext>
              </a:extLst>
            </p:cNvPr>
            <p:cNvGrpSpPr/>
            <p:nvPr/>
          </p:nvGrpSpPr>
          <p:grpSpPr>
            <a:xfrm>
              <a:off x="1295400" y="5300202"/>
              <a:ext cx="6068318" cy="550004"/>
              <a:chOff x="517449" y="1870964"/>
              <a:chExt cx="6743700" cy="605639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D1F7299-464E-4C98-8EE2-44565FDA06B2}"/>
                  </a:ext>
                </a:extLst>
              </p:cNvPr>
              <p:cNvSpPr/>
              <p:nvPr/>
            </p:nvSpPr>
            <p:spPr>
              <a:xfrm>
                <a:off x="517449" y="1870964"/>
                <a:ext cx="6743700" cy="605639"/>
              </a:xfrm>
              <a:prstGeom prst="roundRect">
                <a:avLst>
                  <a:gd name="adj" fmla="val 4373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43478A-46C1-43AE-869A-5B32EB4030F4}"/>
                  </a:ext>
                </a:extLst>
              </p:cNvPr>
              <p:cNvSpPr txBox="1"/>
              <p:nvPr/>
            </p:nvSpPr>
            <p:spPr>
              <a:xfrm>
                <a:off x="734589" y="1924292"/>
                <a:ext cx="6409519" cy="474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D98A9D-F444-4776-A062-8E83893834FB}"/>
                </a:ext>
              </a:extLst>
            </p:cNvPr>
            <p:cNvGrpSpPr/>
            <p:nvPr/>
          </p:nvGrpSpPr>
          <p:grpSpPr>
            <a:xfrm>
              <a:off x="2565463" y="6003196"/>
              <a:ext cx="1058472" cy="550004"/>
              <a:chOff x="2792347" y="6003196"/>
              <a:chExt cx="1058472" cy="550004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239705C-9CFD-4E3F-90C8-2972A64831D4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BCB1E3D-0DC9-4EC1-BDFA-D59D508E32B7}"/>
                  </a:ext>
                </a:extLst>
              </p:cNvPr>
              <p:cNvSpPr txBox="1"/>
              <p:nvPr/>
            </p:nvSpPr>
            <p:spPr>
              <a:xfrm>
                <a:off x="3392360" y="6022591"/>
                <a:ext cx="4584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DC17682-3A2F-48CB-A57C-48073385CFE4}"/>
                </a:ext>
              </a:extLst>
            </p:cNvPr>
            <p:cNvGrpSpPr/>
            <p:nvPr/>
          </p:nvGrpSpPr>
          <p:grpSpPr>
            <a:xfrm>
              <a:off x="4094628" y="6003196"/>
              <a:ext cx="1058472" cy="550004"/>
              <a:chOff x="2792347" y="6003196"/>
              <a:chExt cx="1058472" cy="55000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FE89FF2A-111C-4185-9580-BB94D919A1A7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1A2557-1529-492B-8BE7-91072EFDC938}"/>
                  </a:ext>
                </a:extLst>
              </p:cNvPr>
              <p:cNvSpPr txBox="1"/>
              <p:nvPr/>
            </p:nvSpPr>
            <p:spPr>
              <a:xfrm>
                <a:off x="3392360" y="6022591"/>
                <a:ext cx="4584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F63EFA6-EE14-459F-A4C9-CB0873E56F9F}"/>
                </a:ext>
              </a:extLst>
            </p:cNvPr>
            <p:cNvGrpSpPr/>
            <p:nvPr/>
          </p:nvGrpSpPr>
          <p:grpSpPr>
            <a:xfrm>
              <a:off x="5623793" y="6003196"/>
              <a:ext cx="1058472" cy="550004"/>
              <a:chOff x="2792347" y="6003196"/>
              <a:chExt cx="1058472" cy="55000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A3B6CE3E-4029-4B66-88E3-A90A08A4CABF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CF9B62F-C549-4EA1-AF1B-58C4036E0944}"/>
                  </a:ext>
                </a:extLst>
              </p:cNvPr>
              <p:cNvSpPr txBox="1"/>
              <p:nvPr/>
            </p:nvSpPr>
            <p:spPr>
              <a:xfrm>
                <a:off x="3392360" y="6022591"/>
                <a:ext cx="4584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C6A6CB-5E09-4CAA-ACD0-B5B12AE85E1B}"/>
                </a:ext>
              </a:extLst>
            </p:cNvPr>
            <p:cNvGrpSpPr/>
            <p:nvPr/>
          </p:nvGrpSpPr>
          <p:grpSpPr>
            <a:xfrm>
              <a:off x="7152959" y="6003196"/>
              <a:ext cx="1058472" cy="550004"/>
              <a:chOff x="2792347" y="6003196"/>
              <a:chExt cx="1058472" cy="55000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F8C9BF4-1536-4B44-90F4-56D0D33C90C4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F44ED7-2383-4D85-B8B6-8C89E0D97005}"/>
                  </a:ext>
                </a:extLst>
              </p:cNvPr>
              <p:cNvSpPr txBox="1"/>
              <p:nvPr/>
            </p:nvSpPr>
            <p:spPr>
              <a:xfrm>
                <a:off x="3392360" y="6022591"/>
                <a:ext cx="4584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1D9CE7-8B07-4507-9573-1AA1A01CA4CF}"/>
                </a:ext>
              </a:extLst>
            </p:cNvPr>
            <p:cNvSpPr txBox="1"/>
            <p:nvPr/>
          </p:nvSpPr>
          <p:spPr>
            <a:xfrm>
              <a:off x="3752682" y="6022591"/>
              <a:ext cx="20518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1B9DBD-2329-4F27-B517-652ADA396A88}"/>
                </a:ext>
              </a:extLst>
            </p:cNvPr>
            <p:cNvSpPr txBox="1"/>
            <p:nvPr/>
          </p:nvSpPr>
          <p:spPr>
            <a:xfrm>
              <a:off x="5281847" y="6022591"/>
              <a:ext cx="20518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182FDAA-32F8-407D-B157-D51990EBA2A1}"/>
                </a:ext>
              </a:extLst>
            </p:cNvPr>
            <p:cNvSpPr txBox="1"/>
            <p:nvPr/>
          </p:nvSpPr>
          <p:spPr>
            <a:xfrm>
              <a:off x="6811012" y="6022591"/>
              <a:ext cx="20518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B95BCA-F1DE-4525-9204-359302B1F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562" y="6312839"/>
              <a:ext cx="480722" cy="48072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C3E1D93-4445-463E-8FB5-702DE072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990" y="6312839"/>
              <a:ext cx="480722" cy="48072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82484B-A658-4AC1-B2BB-DC42A2301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560" y="6312839"/>
              <a:ext cx="480722" cy="48072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A7DABE4-D3B8-47F1-BF6E-A4F3E3864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511" y="6312839"/>
              <a:ext cx="480722" cy="480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0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E87E0-343A-44E3-B000-698AE47EA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DD78F74D-289E-4607-B518-563F836AF858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873A07-F30B-4FC4-A01C-64F968F337A3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18FDA-5FA7-4A14-8DE3-19D2D6A9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B7DB2E-E34B-4AF8-9D54-FBBA093B2EE9}"/>
              </a:ext>
            </a:extLst>
          </p:cNvPr>
          <p:cNvGrpSpPr/>
          <p:nvPr/>
        </p:nvGrpSpPr>
        <p:grpSpPr>
          <a:xfrm>
            <a:off x="1980342" y="3048000"/>
            <a:ext cx="8231316" cy="550004"/>
            <a:chOff x="517449" y="1870964"/>
            <a:chExt cx="9147432" cy="6056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2A77A40-84AE-4840-B67D-B3B77495BB74}"/>
                </a:ext>
              </a:extLst>
            </p:cNvPr>
            <p:cNvSpPr/>
            <p:nvPr/>
          </p:nvSpPr>
          <p:spPr>
            <a:xfrm>
              <a:off x="517449" y="1870964"/>
              <a:ext cx="9147432" cy="605639"/>
            </a:xfrm>
            <a:prstGeom prst="roundRect">
              <a:avLst>
                <a:gd name="adj" fmla="val 437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F66781-BA4D-4C6B-AA2F-A848886C2236}"/>
                </a:ext>
              </a:extLst>
            </p:cNvPr>
            <p:cNvSpPr txBox="1"/>
            <p:nvPr/>
          </p:nvSpPr>
          <p:spPr>
            <a:xfrm>
              <a:off x="734589" y="1924292"/>
              <a:ext cx="8639845" cy="4744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8E92A2E-BDDE-452A-8C31-3A278EAF0B0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4000" contrast="12000"/>
          </a:blip>
          <a:stretch>
            <a:fillRect/>
          </a:stretch>
        </p:blipFill>
        <p:spPr>
          <a:xfrm>
            <a:off x="1842316" y="1079211"/>
            <a:ext cx="8507370" cy="181638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F46CCE2-CD20-465C-A264-D4B0A9121F8E}"/>
              </a:ext>
            </a:extLst>
          </p:cNvPr>
          <p:cNvSpPr/>
          <p:nvPr/>
        </p:nvSpPr>
        <p:spPr>
          <a:xfrm>
            <a:off x="2095253" y="1344795"/>
            <a:ext cx="7815760" cy="746165"/>
          </a:xfrm>
          <a:custGeom>
            <a:avLst/>
            <a:gdLst>
              <a:gd name="connsiteX0" fmla="*/ 0 w 6278880"/>
              <a:gd name="connsiteY0" fmla="*/ 599440 h 599440"/>
              <a:gd name="connsiteX1" fmla="*/ 1889760 w 6278880"/>
              <a:gd name="connsiteY1" fmla="*/ 20320 h 599440"/>
              <a:gd name="connsiteX2" fmla="*/ 4429760 w 6278880"/>
              <a:gd name="connsiteY2" fmla="*/ 0 h 599440"/>
              <a:gd name="connsiteX3" fmla="*/ 6278880 w 6278880"/>
              <a:gd name="connsiteY3" fmla="*/ 599440 h 59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880" h="599440">
                <a:moveTo>
                  <a:pt x="0" y="599440"/>
                </a:moveTo>
                <a:lnTo>
                  <a:pt x="1889760" y="20320"/>
                </a:lnTo>
                <a:lnTo>
                  <a:pt x="4429760" y="0"/>
                </a:lnTo>
                <a:lnTo>
                  <a:pt x="6278880" y="599440"/>
                </a:ln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AA1A5F66-3043-4057-B751-6854ECE632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57442" y="1391976"/>
            <a:ext cx="7847247" cy="143564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B92FA3-37A5-4387-87D8-468F26A12BD3}"/>
              </a:ext>
            </a:extLst>
          </p:cNvPr>
          <p:cNvCxnSpPr>
            <a:cxnSpLocks/>
          </p:cNvCxnSpPr>
          <p:nvPr/>
        </p:nvCxnSpPr>
        <p:spPr>
          <a:xfrm flipV="1">
            <a:off x="1842315" y="2045907"/>
            <a:ext cx="8507370" cy="316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7919574-0819-4B0F-A4E8-E31A281FC77B}"/>
              </a:ext>
            </a:extLst>
          </p:cNvPr>
          <p:cNvGrpSpPr/>
          <p:nvPr/>
        </p:nvGrpSpPr>
        <p:grpSpPr>
          <a:xfrm>
            <a:off x="2026776" y="3792926"/>
            <a:ext cx="7110026" cy="750142"/>
            <a:chOff x="2026776" y="3792926"/>
            <a:chExt cx="7110026" cy="75014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5A67C81-3807-4280-AA30-6575E4C246E0}"/>
                </a:ext>
              </a:extLst>
            </p:cNvPr>
            <p:cNvSpPr/>
            <p:nvPr/>
          </p:nvSpPr>
          <p:spPr>
            <a:xfrm>
              <a:off x="2026776" y="3792926"/>
              <a:ext cx="7110026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FE3A176-08B5-477D-A472-596CEB3A5866}"/>
                </a:ext>
              </a:extLst>
            </p:cNvPr>
            <p:cNvSpPr/>
            <p:nvPr/>
          </p:nvSpPr>
          <p:spPr>
            <a:xfrm>
              <a:off x="5250602" y="3857405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0C79CE9-40B3-4667-9948-9D54C64422BE}"/>
              </a:ext>
            </a:extLst>
          </p:cNvPr>
          <p:cNvSpPr txBox="1"/>
          <p:nvPr/>
        </p:nvSpPr>
        <p:spPr>
          <a:xfrm>
            <a:off x="5729637" y="3918704"/>
            <a:ext cx="284372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1678795-FD92-4D86-A1C6-F0F35EA1A2E0}"/>
              </a:ext>
            </a:extLst>
          </p:cNvPr>
          <p:cNvGrpSpPr/>
          <p:nvPr/>
        </p:nvGrpSpPr>
        <p:grpSpPr>
          <a:xfrm>
            <a:off x="2047440" y="4709040"/>
            <a:ext cx="8786426" cy="750142"/>
            <a:chOff x="2047440" y="4709040"/>
            <a:chExt cx="8786426" cy="75014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93598AE-CEF7-4D84-948D-3BE44D3700BC}"/>
                </a:ext>
              </a:extLst>
            </p:cNvPr>
            <p:cNvSpPr/>
            <p:nvPr/>
          </p:nvSpPr>
          <p:spPr>
            <a:xfrm>
              <a:off x="2047440" y="4709040"/>
              <a:ext cx="8786426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6091082-83E4-4098-A2DA-5471D7E33D6E}"/>
                </a:ext>
              </a:extLst>
            </p:cNvPr>
            <p:cNvSpPr/>
            <p:nvPr/>
          </p:nvSpPr>
          <p:spPr>
            <a:xfrm>
              <a:off x="6895641" y="4772653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E88DB78-6BF8-4794-8385-8F3C8B2F34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4736258"/>
            <a:ext cx="743295" cy="75014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1043A06-D8C9-46CF-B0D2-AADD1DA70957}"/>
              </a:ext>
            </a:extLst>
          </p:cNvPr>
          <p:cNvSpPr txBox="1"/>
          <p:nvPr/>
        </p:nvSpPr>
        <p:spPr>
          <a:xfrm>
            <a:off x="7900748" y="4832907"/>
            <a:ext cx="207069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627E066-042A-46F9-B646-AD160374E29F}"/>
              </a:ext>
            </a:extLst>
          </p:cNvPr>
          <p:cNvGrpSpPr/>
          <p:nvPr/>
        </p:nvGrpSpPr>
        <p:grpSpPr>
          <a:xfrm>
            <a:off x="2098862" y="5636830"/>
            <a:ext cx="8017863" cy="750142"/>
            <a:chOff x="2098862" y="5636830"/>
            <a:chExt cx="8017863" cy="75014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44114EC-0981-4495-8850-0279C39DA13C}"/>
                </a:ext>
              </a:extLst>
            </p:cNvPr>
            <p:cNvSpPr/>
            <p:nvPr/>
          </p:nvSpPr>
          <p:spPr>
            <a:xfrm>
              <a:off x="2098862" y="5636830"/>
              <a:ext cx="8017863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724FB4-8A37-492B-81AC-C6ABD42B9099}"/>
                </a:ext>
              </a:extLst>
            </p:cNvPr>
            <p:cNvSpPr/>
            <p:nvPr/>
          </p:nvSpPr>
          <p:spPr>
            <a:xfrm>
              <a:off x="6160888" y="5704654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505A21B-2594-444B-9847-90240FE18D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5611045"/>
            <a:ext cx="789755" cy="78975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616BE4-5AD7-48FC-899E-2D7DA77FE109}"/>
              </a:ext>
            </a:extLst>
          </p:cNvPr>
          <p:cNvSpPr txBox="1"/>
          <p:nvPr/>
        </p:nvSpPr>
        <p:spPr>
          <a:xfrm>
            <a:off x="7029575" y="5759700"/>
            <a:ext cx="224420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233386" y="4984584"/>
            <a:ext cx="1876412" cy="1701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809F04-C155-4241-AAF8-5EC8EA456E0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3821858"/>
            <a:ext cx="743295" cy="75014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AA1254-85C3-4471-B573-CA1F2B584DE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77" y="5759700"/>
            <a:ext cx="986582" cy="9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82682 0.3131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41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82057 0.1844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8125 0.04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48" grpId="0"/>
      <p:bldP spid="62" grpId="0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6873A07-F30B-4FC4-A01C-64F968F337A3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18FDA-5FA7-4A14-8DE3-19D2D6A97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80437" y="5029200"/>
            <a:ext cx="1876412" cy="17010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1BF7D88-620C-4359-BB7D-12BB84BE8E23}"/>
              </a:ext>
            </a:extLst>
          </p:cNvPr>
          <p:cNvGrpSpPr/>
          <p:nvPr/>
        </p:nvGrpSpPr>
        <p:grpSpPr>
          <a:xfrm>
            <a:off x="1598432" y="1203669"/>
            <a:ext cx="8995137" cy="1920531"/>
            <a:chOff x="1981200" y="1066800"/>
            <a:chExt cx="6834493" cy="14592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E92A2E-BDDE-452A-8C31-3A278EAF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4000" contrast="12000"/>
            </a:blip>
            <a:stretch>
              <a:fillRect/>
            </a:stretch>
          </p:blipFill>
          <p:spPr>
            <a:xfrm>
              <a:off x="1981200" y="1066800"/>
              <a:ext cx="6834493" cy="1459217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F46CCE2-CD20-465C-A264-D4B0A9121F8E}"/>
                </a:ext>
              </a:extLst>
            </p:cNvPr>
            <p:cNvSpPr/>
            <p:nvPr/>
          </p:nvSpPr>
          <p:spPr>
            <a:xfrm>
              <a:off x="2184400" y="1280160"/>
              <a:ext cx="6278880" cy="599440"/>
            </a:xfrm>
            <a:custGeom>
              <a:avLst/>
              <a:gdLst>
                <a:gd name="connsiteX0" fmla="*/ 0 w 6278880"/>
                <a:gd name="connsiteY0" fmla="*/ 599440 h 599440"/>
                <a:gd name="connsiteX1" fmla="*/ 1889760 w 6278880"/>
                <a:gd name="connsiteY1" fmla="*/ 20320 h 599440"/>
                <a:gd name="connsiteX2" fmla="*/ 4429760 w 6278880"/>
                <a:gd name="connsiteY2" fmla="*/ 0 h 599440"/>
                <a:gd name="connsiteX3" fmla="*/ 6278880 w 6278880"/>
                <a:gd name="connsiteY3" fmla="*/ 599440 h 59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880" h="599440">
                  <a:moveTo>
                    <a:pt x="0" y="599440"/>
                  </a:moveTo>
                  <a:lnTo>
                    <a:pt x="1889760" y="20320"/>
                  </a:lnTo>
                  <a:lnTo>
                    <a:pt x="4429760" y="0"/>
                  </a:lnTo>
                  <a:lnTo>
                    <a:pt x="6278880" y="599440"/>
                  </a:lnTo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AE21C4-3067-4C7B-9D24-8DD9D2CA237F}"/>
              </a:ext>
            </a:extLst>
          </p:cNvPr>
          <p:cNvGrpSpPr/>
          <p:nvPr/>
        </p:nvGrpSpPr>
        <p:grpSpPr>
          <a:xfrm>
            <a:off x="2719146" y="3215931"/>
            <a:ext cx="6856366" cy="621429"/>
            <a:chOff x="517449" y="1870964"/>
            <a:chExt cx="6743700" cy="60563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590E834-1B76-4BF6-8A46-73C507389A5F}"/>
                </a:ext>
              </a:extLst>
            </p:cNvPr>
            <p:cNvSpPr/>
            <p:nvPr/>
          </p:nvSpPr>
          <p:spPr>
            <a:xfrm>
              <a:off x="517449" y="1870964"/>
              <a:ext cx="6743700" cy="605639"/>
            </a:xfrm>
            <a:prstGeom prst="roundRect">
              <a:avLst>
                <a:gd name="adj" fmla="val 437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B0D8FA-8B20-4C5E-8E67-70BFB7844E10}"/>
                </a:ext>
              </a:extLst>
            </p:cNvPr>
            <p:cNvSpPr txBox="1"/>
            <p:nvPr/>
          </p:nvSpPr>
          <p:spPr>
            <a:xfrm>
              <a:off x="734588" y="1924292"/>
              <a:ext cx="6472198" cy="4799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8E0962-C74B-440B-B01E-B67B1F107FE8}"/>
              </a:ext>
            </a:extLst>
          </p:cNvPr>
          <p:cNvGrpSpPr/>
          <p:nvPr/>
        </p:nvGrpSpPr>
        <p:grpSpPr>
          <a:xfrm>
            <a:off x="1456051" y="4255316"/>
            <a:ext cx="1817774" cy="945173"/>
            <a:chOff x="2792347" y="6003196"/>
            <a:chExt cx="1057778" cy="5500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B3E1ABE-F15B-4339-A031-2243F851F7A8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4160AB-5870-44DB-A945-1891E5177FDE}"/>
                </a:ext>
              </a:extLst>
            </p:cNvPr>
            <p:cNvSpPr txBox="1"/>
            <p:nvPr/>
          </p:nvSpPr>
          <p:spPr>
            <a:xfrm>
              <a:off x="3393053" y="6022591"/>
              <a:ext cx="457072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6DCFA67-8718-498C-8FAD-F090EFCDD98A}"/>
              </a:ext>
            </a:extLst>
          </p:cNvPr>
          <p:cNvGrpSpPr/>
          <p:nvPr/>
        </p:nvGrpSpPr>
        <p:grpSpPr>
          <a:xfrm>
            <a:off x="4083895" y="4255316"/>
            <a:ext cx="1817774" cy="945173"/>
            <a:chOff x="2792347" y="6003196"/>
            <a:chExt cx="1057778" cy="55000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5EA2CA7-D125-4E97-85BC-F0401B1437F3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8693AC6-5361-4BE0-91B5-34019287DB83}"/>
                </a:ext>
              </a:extLst>
            </p:cNvPr>
            <p:cNvSpPr txBox="1"/>
            <p:nvPr/>
          </p:nvSpPr>
          <p:spPr>
            <a:xfrm>
              <a:off x="3393053" y="6022591"/>
              <a:ext cx="457072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2E3F3E-D615-47E6-8A08-2982E8F90CA7}"/>
              </a:ext>
            </a:extLst>
          </p:cNvPr>
          <p:cNvGrpSpPr/>
          <p:nvPr/>
        </p:nvGrpSpPr>
        <p:grpSpPr>
          <a:xfrm>
            <a:off x="6711739" y="4255316"/>
            <a:ext cx="1817774" cy="945173"/>
            <a:chOff x="2792347" y="6003196"/>
            <a:chExt cx="1057778" cy="550004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DD44ACD-3EF0-47C1-BF57-BBFF1973C338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D5CD3C-760D-476E-8BAA-A5D2203EC49D}"/>
                </a:ext>
              </a:extLst>
            </p:cNvPr>
            <p:cNvSpPr txBox="1"/>
            <p:nvPr/>
          </p:nvSpPr>
          <p:spPr>
            <a:xfrm>
              <a:off x="3393053" y="6022591"/>
              <a:ext cx="457072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37E8FC-CB33-4669-8B93-82A813D887FB}"/>
              </a:ext>
            </a:extLst>
          </p:cNvPr>
          <p:cNvGrpSpPr/>
          <p:nvPr/>
        </p:nvGrpSpPr>
        <p:grpSpPr>
          <a:xfrm>
            <a:off x="9339585" y="4255316"/>
            <a:ext cx="1817774" cy="945173"/>
            <a:chOff x="2792347" y="6003196"/>
            <a:chExt cx="1057778" cy="55000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E4AAB63-5540-4E0E-A1D3-2DD26374480B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D9083EA-8E59-456F-9596-FD2A6A2B86A9}"/>
                </a:ext>
              </a:extLst>
            </p:cNvPr>
            <p:cNvSpPr txBox="1"/>
            <p:nvPr/>
          </p:nvSpPr>
          <p:spPr>
            <a:xfrm>
              <a:off x="3393053" y="6022591"/>
              <a:ext cx="457072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6A086DF-B1E1-4B48-8E11-C246121D831F}"/>
              </a:ext>
            </a:extLst>
          </p:cNvPr>
          <p:cNvSpPr txBox="1"/>
          <p:nvPr/>
        </p:nvSpPr>
        <p:spPr>
          <a:xfrm>
            <a:off x="3497041" y="4288646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F794DB-0AD8-4467-B0DD-6311A6239444}"/>
              </a:ext>
            </a:extLst>
          </p:cNvPr>
          <p:cNvSpPr txBox="1"/>
          <p:nvPr/>
        </p:nvSpPr>
        <p:spPr>
          <a:xfrm>
            <a:off x="6124887" y="4288646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EB4E45-F6E2-4997-A93B-CE8DFCF135D8}"/>
              </a:ext>
            </a:extLst>
          </p:cNvPr>
          <p:cNvSpPr txBox="1"/>
          <p:nvPr/>
        </p:nvSpPr>
        <p:spPr>
          <a:xfrm>
            <a:off x="8752732" y="4288646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261A9-7BC5-4931-8EE1-1D6367ECE9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2" y="4787432"/>
            <a:ext cx="826113" cy="82611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6C63B82-2DAB-494F-AD3A-F55E118D45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10" y="4787432"/>
            <a:ext cx="826113" cy="8261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252628A-3671-4B3B-8530-59711B801B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16" y="4787432"/>
            <a:ext cx="826113" cy="82611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8250224-8B9E-4D84-BE77-BF0D486FA3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37" y="4787432"/>
            <a:ext cx="826113" cy="8261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D0F572-4DFC-47AD-AE6C-B7603109CA37}"/>
              </a:ext>
            </a:extLst>
          </p:cNvPr>
          <p:cNvCxnSpPr/>
          <p:nvPr/>
        </p:nvCxnSpPr>
        <p:spPr>
          <a:xfrm flipV="1">
            <a:off x="1865871" y="1258332"/>
            <a:ext cx="2325129" cy="799068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7039EBC-DCE4-4671-8EFE-C2C96A17630D}"/>
              </a:ext>
            </a:extLst>
          </p:cNvPr>
          <p:cNvSpPr txBox="1"/>
          <p:nvPr/>
        </p:nvSpPr>
        <p:spPr>
          <a:xfrm rot="20475160">
            <a:off x="2523934" y="1150744"/>
            <a:ext cx="83195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cm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9FEEDB6-DF87-4F49-A5CE-A1BDB6EDA252}"/>
              </a:ext>
            </a:extLst>
          </p:cNvPr>
          <p:cNvCxnSpPr>
            <a:cxnSpLocks/>
          </p:cNvCxnSpPr>
          <p:nvPr/>
        </p:nvCxnSpPr>
        <p:spPr>
          <a:xfrm>
            <a:off x="4286798" y="1258837"/>
            <a:ext cx="3388070" cy="0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0280B08-A2E8-4878-8B6C-7D2432267B22}"/>
              </a:ext>
            </a:extLst>
          </p:cNvPr>
          <p:cNvSpPr txBox="1"/>
          <p:nvPr/>
        </p:nvSpPr>
        <p:spPr>
          <a:xfrm>
            <a:off x="5468101" y="720528"/>
            <a:ext cx="83195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4203031-ABE7-4FCC-8D99-35A1E91FFA6D}"/>
              </a:ext>
            </a:extLst>
          </p:cNvPr>
          <p:cNvCxnSpPr>
            <a:cxnSpLocks/>
          </p:cNvCxnSpPr>
          <p:nvPr/>
        </p:nvCxnSpPr>
        <p:spPr>
          <a:xfrm flipH="1" flipV="1">
            <a:off x="7834272" y="1244455"/>
            <a:ext cx="2325129" cy="799068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D554AB3-9F1F-4CDD-9BAF-D3EAA240104C}"/>
              </a:ext>
            </a:extLst>
          </p:cNvPr>
          <p:cNvSpPr txBox="1"/>
          <p:nvPr/>
        </p:nvSpPr>
        <p:spPr>
          <a:xfrm rot="1152851">
            <a:off x="8835914" y="1191796"/>
            <a:ext cx="83195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 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D2AF48-F57E-4619-B6DA-60620A8142A1}"/>
              </a:ext>
            </a:extLst>
          </p:cNvPr>
          <p:cNvSpPr txBox="1"/>
          <p:nvPr/>
        </p:nvSpPr>
        <p:spPr>
          <a:xfrm>
            <a:off x="1747622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5C5B73-7BA9-4B88-ABCC-6C7B05FECFC6}"/>
              </a:ext>
            </a:extLst>
          </p:cNvPr>
          <p:cNvSpPr txBox="1"/>
          <p:nvPr/>
        </p:nvSpPr>
        <p:spPr>
          <a:xfrm>
            <a:off x="4374936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907259-9A56-4070-A1CB-3060175039E4}"/>
              </a:ext>
            </a:extLst>
          </p:cNvPr>
          <p:cNvSpPr txBox="1"/>
          <p:nvPr/>
        </p:nvSpPr>
        <p:spPr>
          <a:xfrm>
            <a:off x="7002250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6845DE-DFD5-4FDD-B217-C29DBC8A8D5B}"/>
              </a:ext>
            </a:extLst>
          </p:cNvPr>
          <p:cNvSpPr txBox="1"/>
          <p:nvPr/>
        </p:nvSpPr>
        <p:spPr>
          <a:xfrm>
            <a:off x="9434800" y="4243456"/>
            <a:ext cx="77905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2701B63-2E08-4284-AE9F-99D934FD7F3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14" y="5607695"/>
            <a:ext cx="1245361" cy="124536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4CC8C46-4994-415E-A81A-7F1098B42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377569" y="6078846"/>
            <a:ext cx="5751935" cy="8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68594 0.15625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97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6589 0.1562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94" y="780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24909 0.15625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780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3399 0.1648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5" grpId="0"/>
      <p:bldP spid="67" grpId="0"/>
      <p:bldP spid="30" grpId="0"/>
      <p:bldP spid="68" grpId="0"/>
      <p:bldP spid="69" grpId="0"/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503</TotalTime>
  <Words>730</Words>
  <Application>Microsoft Office PowerPoint</Application>
  <PresentationFormat>Widescreen</PresentationFormat>
  <Paragraphs>147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#9Slide02 Noi dung dai</vt:lpstr>
      <vt:lpstr>Arial</vt:lpstr>
      <vt:lpstr>Times New Roman</vt:lpstr>
      <vt:lpstr>Calibri</vt:lpstr>
      <vt:lpstr>#9Slide03 BoosterNextFYBlack</vt:lpstr>
      <vt:lpstr>iCiel Cadena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Thuy</cp:lastModifiedBy>
  <cp:revision>158</cp:revision>
  <dcterms:created xsi:type="dcterms:W3CDTF">2021-11-11T09:03:19Z</dcterms:created>
  <dcterms:modified xsi:type="dcterms:W3CDTF">2022-01-03T03:33:50Z</dcterms:modified>
  <cp:category>9Slide.vn</cp:category>
  <cp:contentStatus>9Slide</cp:contentStatus>
</cp:coreProperties>
</file>